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30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5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561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121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10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23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9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619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A7DE-D6B0-4C11-853E-944E6F799FE6}" type="datetimeFigureOut">
              <a:rPr lang="fa-IR" smtClean="0"/>
              <a:t>07/24/1444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9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842366"/>
            <a:ext cx="6783079" cy="38770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-7066"/>
            <a:ext cx="12192000" cy="1837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11139905" y="36399"/>
            <a:ext cx="976811" cy="1175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0" y="5732272"/>
            <a:ext cx="12192000" cy="1125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279224" y="48274"/>
            <a:ext cx="9633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 smtClean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وبینار دستاوردها و تجارب فرصت مطالعاتی جامعه و صنعت</a:t>
            </a:r>
            <a:endParaRPr lang="fa-IR" sz="3200" b="1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0138" y="741632"/>
            <a:ext cx="9551724" cy="96949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عنوان:</a:t>
            </a:r>
          </a:p>
          <a:p>
            <a:pPr algn="ctr">
              <a:lnSpc>
                <a:spcPct val="150000"/>
              </a:lnSpc>
            </a:pPr>
            <a:r>
              <a:rPr lang="fa-IR" sz="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طراحی  سردرب، جداره و نگهبانی و طراحی و احداث آزمایشگاه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83080" y="1842366"/>
            <a:ext cx="5408920" cy="38899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7211386" y="3824058"/>
            <a:ext cx="4552307" cy="189282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cs typeface="B Titr" panose="00000700000000000000" pitchFamily="2" charset="-78"/>
              </a:rPr>
              <a:t>ارائه دهنده:</a:t>
            </a:r>
          </a:p>
          <a:p>
            <a:pPr algn="ctr">
              <a:lnSpc>
                <a:spcPct val="150000"/>
              </a:lnSpc>
            </a:pPr>
            <a:r>
              <a:rPr lang="fa-IR" sz="2400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مهســـــــا حقــــانی</a:t>
            </a:r>
            <a:endParaRPr lang="fa-IR" sz="2400" b="1" dirty="0">
              <a:ln/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عضو هیئت علمی گروه معماری و ساختمان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ln/>
                <a:solidFill>
                  <a:schemeClr val="bg1"/>
                </a:solidFill>
                <a:cs typeface="B Titr" panose="00000700000000000000" pitchFamily="2" charset="-78"/>
              </a:rPr>
              <a:t>آموزشکده فنی و حرفه ای دختران بـابل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6198" y="5977205"/>
            <a:ext cx="4281543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زمان:</a:t>
            </a:r>
          </a:p>
          <a:p>
            <a:pPr algn="ctr">
              <a:spcAft>
                <a:spcPts val="600"/>
              </a:spcAft>
            </a:pPr>
            <a:r>
              <a:rPr lang="fa-IR" dirty="0" smtClean="0">
                <a:cs typeface="B Titr" panose="00000700000000000000" pitchFamily="2" charset="-78"/>
              </a:rPr>
              <a:t>دوشنبه  1401/12/01 - ساعت </a:t>
            </a:r>
            <a:r>
              <a:rPr lang="fa-IR" dirty="0" smtClean="0">
                <a:cs typeface="B Titr" panose="00000700000000000000" pitchFamily="2" charset="-78"/>
              </a:rPr>
              <a:t>9 </a:t>
            </a:r>
            <a:r>
              <a:rPr lang="fa-IR" dirty="0" smtClean="0">
                <a:cs typeface="B Titr" panose="00000700000000000000" pitchFamily="2" charset="-78"/>
              </a:rPr>
              <a:t>صبح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141246"/>
            <a:ext cx="32167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 smtClean="0">
                <a:cs typeface="B Titr" panose="00000700000000000000" pitchFamily="2" charset="-78"/>
              </a:rPr>
              <a:t>مرکز ارتباط با صنعت دانشگاه فنی و حرفه ای</a:t>
            </a:r>
            <a:endParaRPr lang="fa-IR" sz="1400" dirty="0">
              <a:cs typeface="B Titr" panose="000007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094649" y="389855"/>
            <a:ext cx="10673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محل درج</a:t>
            </a:r>
          </a:p>
          <a:p>
            <a:pPr algn="ctr"/>
            <a:r>
              <a:rPr lang="fa-IR" sz="1200" dirty="0" smtClean="0">
                <a:cs typeface="B Titr" panose="00000700000000000000" pitchFamily="2" charset="-78"/>
              </a:rPr>
              <a:t>لوگوی استان</a:t>
            </a:r>
            <a:endParaRPr lang="fa-IR" sz="1200" dirty="0">
              <a:cs typeface="B Titr" panose="000007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1825"/>
            <a:ext cx="6794363" cy="26805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023" y="2032752"/>
            <a:ext cx="1502695" cy="175129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542182"/>
            <a:ext cx="6794363" cy="11695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C:\Users\Admin\Downloads\photo1891684467 (1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13" y="4634458"/>
            <a:ext cx="1152423" cy="1020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C:\Users\Admin\Downloads\photo1920819635 (1)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863" y="4626096"/>
            <a:ext cx="1372902" cy="1029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9" t="13000" r="11167" b="17000"/>
          <a:stretch/>
        </p:blipFill>
        <p:spPr>
          <a:xfrm>
            <a:off x="4759392" y="4634458"/>
            <a:ext cx="1421798" cy="102077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1" y="4634457"/>
            <a:ext cx="1361036" cy="102077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264" y="51649"/>
            <a:ext cx="853413" cy="79987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068358" y="996423"/>
            <a:ext cx="11199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700" dirty="0" smtClean="0">
                <a:latin typeface="IranNastaliq" panose="02000503000000020003" pitchFamily="2" charset="0"/>
                <a:cs typeface="IranNastaliq" panose="02000503000000020003" pitchFamily="2" charset="0"/>
              </a:rPr>
              <a:t>دانشگاه فنی و حرفه ای واحد استان مازندران</a:t>
            </a:r>
            <a:endParaRPr lang="en-US" sz="700" dirty="0">
              <a:latin typeface="IranNastaliq" panose="02000503000000020003" pitchFamily="2" charset="0"/>
              <a:cs typeface="IranNastaliq" panose="02000503000000020003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83399" y="6023371"/>
            <a:ext cx="4214995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 smtClean="0">
                <a:solidFill>
                  <a:srgbClr val="C00000"/>
                </a:solidFill>
                <a:cs typeface="B Titr" panose="00000700000000000000" pitchFamily="2" charset="-78"/>
              </a:rPr>
              <a:t>لینک ورود به جلسه:</a:t>
            </a:r>
          </a:p>
          <a:p>
            <a:pPr algn="ctr">
              <a:spcAft>
                <a:spcPts val="600"/>
              </a:spcAft>
            </a:pPr>
            <a:r>
              <a:rPr lang="en-US" sz="1200" b="1" dirty="0">
                <a:latin typeface="Cambria" panose="02040503050406030204" pitchFamily="18" charset="0"/>
                <a:cs typeface="2  Titr" panose="00000700000000000000" pitchFamily="2" charset="-78"/>
              </a:rPr>
              <a:t>https://www.skyroom.online/ch/hatef2krimi2/maztc</a:t>
            </a:r>
            <a:endParaRPr lang="fa-IR" sz="1200" b="1" dirty="0">
              <a:latin typeface="Cambria" panose="02040503050406030204" pitchFamily="18" charset="0"/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25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78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2  Titr</vt:lpstr>
      <vt:lpstr>Arial</vt:lpstr>
      <vt:lpstr>B Titr</vt:lpstr>
      <vt:lpstr>Calibri</vt:lpstr>
      <vt:lpstr>Calibri Light</vt:lpstr>
      <vt:lpstr>Cambria</vt:lpstr>
      <vt:lpstr>IranNastaliq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اشکان موسویان</dc:creator>
  <cp:lastModifiedBy>GOLI</cp:lastModifiedBy>
  <cp:revision>30</cp:revision>
  <dcterms:created xsi:type="dcterms:W3CDTF">2021-11-21T08:03:20Z</dcterms:created>
  <dcterms:modified xsi:type="dcterms:W3CDTF">2023-02-14T04:29:36Z</dcterms:modified>
</cp:coreProperties>
</file>