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5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137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30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298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560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056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015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94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046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29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040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506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22AD-2A58-428E-B701-122AFCE5EA40}" type="datetimeFigureOut">
              <a:rPr lang="fa-IR" smtClean="0"/>
              <a:t>08/13/1441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010E0-B18F-4EBF-8C14-D2BC200A734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5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جلسه هفتم وهشتم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عایق وفشارقوی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981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1470025"/>
            <a:ext cx="58197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429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79375"/>
            <a:ext cx="581977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18" y="3432175"/>
            <a:ext cx="574357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382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1470025"/>
            <a:ext cx="57435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67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284288"/>
            <a:ext cx="58959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897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3" y="1922463"/>
            <a:ext cx="5438775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875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-195263"/>
            <a:ext cx="5857875" cy="7258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7232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465263"/>
            <a:ext cx="58959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451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1831975"/>
            <a:ext cx="58197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298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-128588"/>
            <a:ext cx="5743575" cy="7124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574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-261938"/>
            <a:ext cx="5857875" cy="739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67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569913"/>
            <a:ext cx="5895975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4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54387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76872"/>
            <a:ext cx="585787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8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0648"/>
            <a:ext cx="5857875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87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4678"/>
            <a:ext cx="581977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733256"/>
            <a:ext cx="57054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71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2656"/>
            <a:ext cx="58197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00808"/>
            <a:ext cx="5781675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29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16" y="174625"/>
            <a:ext cx="581977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64637"/>
            <a:ext cx="5324475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6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188640"/>
            <a:ext cx="574357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97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-171450"/>
            <a:ext cx="4981575" cy="721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45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On-screen Show (4:3)</PresentationFormat>
  <Paragraphs>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جلسه هفتم وهشتم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هفتم وهشتم</dc:title>
  <dc:creator>hp</dc:creator>
  <cp:lastModifiedBy>hp</cp:lastModifiedBy>
  <cp:revision>2</cp:revision>
  <dcterms:created xsi:type="dcterms:W3CDTF">2020-04-06T07:27:11Z</dcterms:created>
  <dcterms:modified xsi:type="dcterms:W3CDTF">2020-04-06T07:48:07Z</dcterms:modified>
</cp:coreProperties>
</file>