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0B4DD-54F8-4A1E-91CC-F7CED74AE0E8}" type="datetimeFigureOut">
              <a:rPr lang="fa-IR" smtClean="0"/>
              <a:t>08/20/1441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49D8-D223-4917-8406-F5C215BC596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13419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0B4DD-54F8-4A1E-91CC-F7CED74AE0E8}" type="datetimeFigureOut">
              <a:rPr lang="fa-IR" smtClean="0"/>
              <a:t>08/20/1441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49D8-D223-4917-8406-F5C215BC596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68756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0B4DD-54F8-4A1E-91CC-F7CED74AE0E8}" type="datetimeFigureOut">
              <a:rPr lang="fa-IR" smtClean="0"/>
              <a:t>08/20/1441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49D8-D223-4917-8406-F5C215BC596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45957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0B4DD-54F8-4A1E-91CC-F7CED74AE0E8}" type="datetimeFigureOut">
              <a:rPr lang="fa-IR" smtClean="0"/>
              <a:t>08/20/1441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49D8-D223-4917-8406-F5C215BC596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65243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0B4DD-54F8-4A1E-91CC-F7CED74AE0E8}" type="datetimeFigureOut">
              <a:rPr lang="fa-IR" smtClean="0"/>
              <a:t>08/20/1441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49D8-D223-4917-8406-F5C215BC596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80610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0B4DD-54F8-4A1E-91CC-F7CED74AE0E8}" type="datetimeFigureOut">
              <a:rPr lang="fa-IR" smtClean="0"/>
              <a:t>08/20/1441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49D8-D223-4917-8406-F5C215BC596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81835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0B4DD-54F8-4A1E-91CC-F7CED74AE0E8}" type="datetimeFigureOut">
              <a:rPr lang="fa-IR" smtClean="0"/>
              <a:t>08/20/1441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49D8-D223-4917-8406-F5C215BC596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83303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0B4DD-54F8-4A1E-91CC-F7CED74AE0E8}" type="datetimeFigureOut">
              <a:rPr lang="fa-IR" smtClean="0"/>
              <a:t>08/20/1441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49D8-D223-4917-8406-F5C215BC596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57697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0B4DD-54F8-4A1E-91CC-F7CED74AE0E8}" type="datetimeFigureOut">
              <a:rPr lang="fa-IR" smtClean="0"/>
              <a:t>08/20/1441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49D8-D223-4917-8406-F5C215BC596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95772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0B4DD-54F8-4A1E-91CC-F7CED74AE0E8}" type="datetimeFigureOut">
              <a:rPr lang="fa-IR" smtClean="0"/>
              <a:t>08/20/1441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49D8-D223-4917-8406-F5C215BC596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72776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0B4DD-54F8-4A1E-91CC-F7CED74AE0E8}" type="datetimeFigureOut">
              <a:rPr lang="fa-IR" smtClean="0"/>
              <a:t>08/20/1441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49D8-D223-4917-8406-F5C215BC596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77436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0B4DD-54F8-4A1E-91CC-F7CED74AE0E8}" type="datetimeFigureOut">
              <a:rPr lang="fa-IR" smtClean="0"/>
              <a:t>08/20/1441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F49D8-D223-4917-8406-F5C215BC596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15483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حفاظت ورله سیستم قدرت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جلسه نهم ودهم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723916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2087"/>
            <a:ext cx="6048375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2394" y="2679562"/>
            <a:ext cx="5972175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8146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0"/>
            <a:ext cx="5667375" cy="522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6076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0"/>
            <a:ext cx="5934075" cy="255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708920"/>
            <a:ext cx="5400675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7329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0"/>
            <a:ext cx="6124575" cy="613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5612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799" y="-747464"/>
            <a:ext cx="5591175" cy="8115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9637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</Words>
  <Application>Microsoft Office PowerPoint</Application>
  <PresentationFormat>On-screen Show 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حفاظت ورله سیستم قدرت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حفاظت ورله سیستم قدرت</dc:title>
  <dc:creator>hp</dc:creator>
  <cp:lastModifiedBy>hp</cp:lastModifiedBy>
  <cp:revision>1</cp:revision>
  <dcterms:created xsi:type="dcterms:W3CDTF">2020-04-13T06:55:59Z</dcterms:created>
  <dcterms:modified xsi:type="dcterms:W3CDTF">2020-04-13T07:03:25Z</dcterms:modified>
</cp:coreProperties>
</file>