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60" d="100"/>
          <a:sy n="60" d="100"/>
        </p:scale>
        <p:origin x="-165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 /><Relationship Id="rId7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heme" Target="theme/theme1.xml" /><Relationship Id="rId5" Type="http://schemas.openxmlformats.org/officeDocument/2006/relationships/viewProps" Target="viewProps.xml" /><Relationship Id="rId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501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6362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2446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745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194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9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37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326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423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92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535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BD9F-075D-43BC-966F-19239BDFACCE}" type="datetimeFigureOut">
              <a:rPr lang="fa-IR" smtClean="0"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A2388-1F8E-4CFA-99A2-B6E853D0EE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787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5288" y="-12958763"/>
            <a:ext cx="25174576" cy="3278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4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3338" y="-4357688"/>
            <a:ext cx="24450676" cy="1557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539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نمایش روی صفحه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2</vt:i4>
      </vt:variant>
    </vt:vector>
  </HeadingPairs>
  <TitlesOfParts>
    <vt:vector size="3" baseType="lpstr">
      <vt:lpstr>Office Theme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2020-04-06T17:08:44Z</dcterms:created>
  <dcterms:modified xsi:type="dcterms:W3CDTF">2020-04-06T18:10:03Z</dcterms:modified>
</cp:coreProperties>
</file>