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990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307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462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6239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9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657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48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117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934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942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614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0DB0-A489-4CEC-86BF-D3AF247ADE81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ADF1-1863-4B6B-927F-7DFF7CC90B3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16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عایق وفشار قوی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جلسه نهم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3270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246188"/>
            <a:ext cx="5895975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11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58578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77" y="3212976"/>
            <a:ext cx="597217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58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146175"/>
            <a:ext cx="58197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7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6632"/>
            <a:ext cx="5857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32856"/>
            <a:ext cx="57435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17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86" y="116632"/>
            <a:ext cx="5781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567" y="1799194"/>
            <a:ext cx="58578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5445224"/>
            <a:ext cx="57816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3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3356"/>
            <a:ext cx="581977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26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عایق وفشار قوی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عایق وفشار قوی</dc:title>
  <dc:creator>hp</dc:creator>
  <cp:lastModifiedBy>hp</cp:lastModifiedBy>
  <cp:revision>2</cp:revision>
  <dcterms:created xsi:type="dcterms:W3CDTF">2020-04-13T06:40:20Z</dcterms:created>
  <dcterms:modified xsi:type="dcterms:W3CDTF">2020-04-13T06:50:54Z</dcterms:modified>
</cp:coreProperties>
</file>