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49907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63070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0546214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6623985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5398664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6572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74862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2871174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519345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194222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8961443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B0DB0-A489-4CEC-86BF-D3AF247ADE81}" type="datetimeFigureOut">
              <a:rPr lang="fa-IR" smtClean="0"/>
              <a:t>08/20/1441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C5ADF1-1863-4B6B-927F-7DFF7CC90B32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6516725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 smtClean="0"/>
              <a:t>عایق وفشار قوی</a:t>
            </a:r>
            <a:endParaRPr lang="fa-I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/>
              <a:t>جلسه نهم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432706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4013" y="1246188"/>
            <a:ext cx="5895975" cy="437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31181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332656"/>
            <a:ext cx="5857875" cy="2667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6577" y="3212976"/>
            <a:ext cx="5972175" cy="2943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215811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2113" y="1146175"/>
            <a:ext cx="5819775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127081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116632"/>
            <a:ext cx="58578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132856"/>
            <a:ext cx="5743575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4176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0486" y="116632"/>
            <a:ext cx="578167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3567" y="1799194"/>
            <a:ext cx="5857875" cy="3276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5445224"/>
            <a:ext cx="5781675" cy="65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738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193356"/>
            <a:ext cx="5819775" cy="305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72260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5</Words>
  <Application>Microsoft Office PowerPoint</Application>
  <PresentationFormat>On-screen Show (4:3)</PresentationFormat>
  <Paragraphs>2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عایق وفشار قوی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عایق وفشار قوی</dc:title>
  <dc:creator>hp</dc:creator>
  <cp:lastModifiedBy>hp</cp:lastModifiedBy>
  <cp:revision>2</cp:revision>
  <dcterms:created xsi:type="dcterms:W3CDTF">2020-04-13T06:40:20Z</dcterms:created>
  <dcterms:modified xsi:type="dcterms:W3CDTF">2020-04-13T06:50:54Z</dcterms:modified>
</cp:coreProperties>
</file>