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68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8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20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4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0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61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57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39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989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82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969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3B5B-8FAD-4C2A-98A2-6DC922DA3C3C}" type="datetimeFigureOut">
              <a:rPr lang="fa-IR" smtClean="0"/>
              <a:t>08/13/1441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9CFD-30E7-4E9F-BC5F-40C94C9C5D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12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جلسه هفتم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فیوزها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205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-285750"/>
            <a:ext cx="4791075" cy="74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14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-419100"/>
            <a:ext cx="5476875" cy="7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9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32" y="260648"/>
            <a:ext cx="52863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" y="2775868"/>
            <a:ext cx="5934075" cy="40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2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846138"/>
            <a:ext cx="52101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5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هشتم</a:t>
            </a:r>
            <a:endParaRPr lang="fa-I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260600"/>
            <a:ext cx="55911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8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2225"/>
            <a:ext cx="50577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43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4387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172154"/>
            <a:ext cx="56292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2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-280988"/>
            <a:ext cx="5172075" cy="74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4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-414338"/>
            <a:ext cx="5629275" cy="769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6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-481013"/>
            <a:ext cx="5019675" cy="7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7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350963"/>
            <a:ext cx="60102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-409575"/>
            <a:ext cx="5248275" cy="768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37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-495300"/>
            <a:ext cx="5286375" cy="785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9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-319088"/>
            <a:ext cx="4600575" cy="75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079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03188"/>
            <a:ext cx="52101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6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523"/>
            <a:ext cx="5819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95" y="1988840"/>
            <a:ext cx="51339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44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22500"/>
            <a:ext cx="58578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055688"/>
            <a:ext cx="52101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903413"/>
            <a:ext cx="58959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22400"/>
            <a:ext cx="52863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9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755775"/>
            <a:ext cx="58197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25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5050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2630"/>
            <a:ext cx="4371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74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741363"/>
            <a:ext cx="53625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3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622550"/>
            <a:ext cx="5743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0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جلسه هفتم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هشتم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هفتم</dc:title>
  <dc:creator>hp</dc:creator>
  <cp:lastModifiedBy>hp</cp:lastModifiedBy>
  <cp:revision>2</cp:revision>
  <dcterms:created xsi:type="dcterms:W3CDTF">2020-04-06T08:05:18Z</dcterms:created>
  <dcterms:modified xsi:type="dcterms:W3CDTF">2020-04-06T08:24:07Z</dcterms:modified>
</cp:coreProperties>
</file>