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60" r:id="rId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32" d="100"/>
          <a:sy n="32" d="100"/>
        </p:scale>
        <p:origin x="-2466" y="-28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 /><Relationship Id="rId7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711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06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399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499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228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389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991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632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398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26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331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7CF9A-CF81-4C2E-ADFC-FCACC3520700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7D28-9184-4A46-9079-C993A7DCE5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64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3288" y="-13863638"/>
            <a:ext cx="23650576" cy="3459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15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7538" y="-3605213"/>
            <a:ext cx="23079076" cy="1407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485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نمایش روی صفحه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2</vt:i4>
      </vt:variant>
    </vt:vector>
  </HeadingPairs>
  <TitlesOfParts>
    <vt:vector size="3" baseType="lpstr">
      <vt:lpstr>Office Theme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2020-04-06T16:58:39Z</dcterms:created>
  <dcterms:modified xsi:type="dcterms:W3CDTF">2020-04-06T18:12:58Z</dcterms:modified>
</cp:coreProperties>
</file>