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159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0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971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472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432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823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27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58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901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413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34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B58F-AAAE-4450-AB7E-D597997DAB6F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49E0-D6C1-4ED5-913C-2253161847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21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درس حفاطت ورله سیستم های قدرت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143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404664"/>
            <a:ext cx="4124325" cy="56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6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23863"/>
            <a:ext cx="36671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8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623888"/>
            <a:ext cx="397192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571625"/>
            <a:ext cx="40862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20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38150"/>
            <a:ext cx="38671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4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95288"/>
            <a:ext cx="41052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9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942975"/>
            <a:ext cx="42195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1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جلسه سوم</a:t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4994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545772"/>
            <a:ext cx="42386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601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76238"/>
            <a:ext cx="424815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38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58959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4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624138"/>
            <a:ext cx="3686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57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633538"/>
            <a:ext cx="43338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81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4363"/>
            <a:ext cx="42672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2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147763"/>
            <a:ext cx="39528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3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جلسه چهارم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1544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100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36712"/>
            <a:ext cx="420052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56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47663"/>
            <a:ext cx="421005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28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42900"/>
            <a:ext cx="41814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52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143000"/>
            <a:ext cx="39909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15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جلسه پنجم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6751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0"/>
            <a:ext cx="531495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983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8640"/>
            <a:ext cx="4038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41338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63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52425"/>
            <a:ext cx="39147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37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657225"/>
            <a:ext cx="42386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1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21" y="260648"/>
            <a:ext cx="4019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60" y="498773"/>
            <a:ext cx="3943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135"/>
            <a:ext cx="38195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38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جلسه ششم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89292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738313"/>
            <a:ext cx="40671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119688"/>
            <a:ext cx="2657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194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971550"/>
            <a:ext cx="40386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83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8957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3" y="192832"/>
            <a:ext cx="40100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4669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60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433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65809"/>
            <a:ext cx="4095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6" y="25467"/>
            <a:ext cx="4152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9" y="3387658"/>
            <a:ext cx="39719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79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171"/>
            <a:ext cx="41052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32" y="3056164"/>
            <a:ext cx="2771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0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8662"/>
            <a:ext cx="556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52538"/>
            <a:ext cx="52863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97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0"/>
            <a:ext cx="42957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5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509588"/>
            <a:ext cx="38290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81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642938"/>
            <a:ext cx="40767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2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266825"/>
            <a:ext cx="42481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5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جلسه دوم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842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59" y="0"/>
            <a:ext cx="45053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3400"/>
            <a:ext cx="42386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42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Office PowerPoint</Application>
  <PresentationFormat>On-screen Show (4:3)</PresentationFormat>
  <Paragraphs>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درس حفاطت ورله سیستم های قدرت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جلسه دوم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جلسه سوم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جلسه چهارم</vt:lpstr>
      <vt:lpstr>PowerPoint Presentation</vt:lpstr>
      <vt:lpstr>PowerPoint Presentation</vt:lpstr>
      <vt:lpstr>PowerPoint Presentation</vt:lpstr>
      <vt:lpstr>PowerPoint Presentation</vt:lpstr>
      <vt:lpstr>جلسه پنجم</vt:lpstr>
      <vt:lpstr>PowerPoint Presentation</vt:lpstr>
      <vt:lpstr>PowerPoint Presentation</vt:lpstr>
      <vt:lpstr>PowerPoint Presentation</vt:lpstr>
      <vt:lpstr>PowerPoint Presentation</vt:lpstr>
      <vt:lpstr>جلسه ششم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حفاطت ورله سیستم های قدرت</dc:title>
  <dc:creator>hp</dc:creator>
  <cp:lastModifiedBy>hp</cp:lastModifiedBy>
  <cp:revision>8</cp:revision>
  <dcterms:created xsi:type="dcterms:W3CDTF">2020-03-11T15:17:25Z</dcterms:created>
  <dcterms:modified xsi:type="dcterms:W3CDTF">2020-03-11T16:36:13Z</dcterms:modified>
</cp:coreProperties>
</file>