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3.wdp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7.png"/><Relationship Id="rId5" Type="http://schemas.microsoft.com/office/2007/relationships/hdphoto" Target="../media/hdphoto32.wdp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1.wdp"/><Relationship Id="rId3" Type="http://schemas.openxmlformats.org/officeDocument/2006/relationships/slideLayout" Target="../slideLayouts/slideLayout2.xml"/><Relationship Id="rId7" Type="http://schemas.microsoft.com/office/2007/relationships/hdphoto" Target="../media/hdphoto8.wdp"/><Relationship Id="rId12" Type="http://schemas.openxmlformats.org/officeDocument/2006/relationships/image" Target="../media/image14.png"/><Relationship Id="rId2" Type="http://schemas.openxmlformats.org/officeDocument/2006/relationships/audio" Target="../media/media3.wav"/><Relationship Id="rId16" Type="http://schemas.openxmlformats.org/officeDocument/2006/relationships/image" Target="../media/image3.png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9.wdp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7.png"/><Relationship Id="rId5" Type="http://schemas.microsoft.com/office/2007/relationships/hdphoto" Target="../media/hdphoto13.wdp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5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9.png"/><Relationship Id="rId5" Type="http://schemas.microsoft.com/office/2007/relationships/hdphoto" Target="../media/hdphoto14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20.wdp"/><Relationship Id="rId3" Type="http://schemas.openxmlformats.org/officeDocument/2006/relationships/slideLayout" Target="../slideLayouts/slideLayout2.xml"/><Relationship Id="rId7" Type="http://schemas.microsoft.com/office/2007/relationships/hdphoto" Target="../media/hdphoto17.wdp"/><Relationship Id="rId12" Type="http://schemas.openxmlformats.org/officeDocument/2006/relationships/image" Target="../media/image24.png"/><Relationship Id="rId2" Type="http://schemas.openxmlformats.org/officeDocument/2006/relationships/audio" Target="../media/media6.wav"/><Relationship Id="rId16" Type="http://schemas.openxmlformats.org/officeDocument/2006/relationships/image" Target="../media/image3.png"/><Relationship Id="rId1" Type="http://schemas.microsoft.com/office/2007/relationships/media" Target="../media/media6.wav"/><Relationship Id="rId6" Type="http://schemas.openxmlformats.org/officeDocument/2006/relationships/image" Target="../media/image21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5" Type="http://schemas.microsoft.com/office/2007/relationships/hdphoto" Target="../media/hdphoto21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18.wdp"/><Relationship Id="rId1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26.wdp"/><Relationship Id="rId3" Type="http://schemas.openxmlformats.org/officeDocument/2006/relationships/slideLayout" Target="../slideLayouts/slideLayout2.xml"/><Relationship Id="rId7" Type="http://schemas.microsoft.com/office/2007/relationships/hdphoto" Target="../media/hdphoto23.wdp"/><Relationship Id="rId12" Type="http://schemas.openxmlformats.org/officeDocument/2006/relationships/image" Target="../media/image30.png"/><Relationship Id="rId2" Type="http://schemas.openxmlformats.org/officeDocument/2006/relationships/audio" Target="../media/media7.wav"/><Relationship Id="rId16" Type="http://schemas.openxmlformats.org/officeDocument/2006/relationships/image" Target="../media/image3.png"/><Relationship Id="rId1" Type="http://schemas.microsoft.com/office/2007/relationships/media" Target="../media/media7.wav"/><Relationship Id="rId6" Type="http://schemas.openxmlformats.org/officeDocument/2006/relationships/image" Target="../media/image27.png"/><Relationship Id="rId11" Type="http://schemas.microsoft.com/office/2007/relationships/hdphoto" Target="../media/hdphoto25.wdp"/><Relationship Id="rId5" Type="http://schemas.microsoft.com/office/2007/relationships/hdphoto" Target="../media/hdphoto22.wdp"/><Relationship Id="rId15" Type="http://schemas.microsoft.com/office/2007/relationships/hdphoto" Target="../media/hdphoto27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24.wdp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12" Type="http://schemas.microsoft.com/office/2007/relationships/hdphoto" Target="../media/hdphoto31.wdp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microsoft.com/office/2007/relationships/hdphoto" Target="../media/hdphoto28.wdp"/><Relationship Id="rId11" Type="http://schemas.openxmlformats.org/officeDocument/2006/relationships/image" Target="../media/image35.png"/><Relationship Id="rId5" Type="http://schemas.openxmlformats.org/officeDocument/2006/relationships/image" Target="../media/image32.jpeg"/><Relationship Id="rId10" Type="http://schemas.microsoft.com/office/2007/relationships/hdphoto" Target="../media/hdphoto30.wdp"/><Relationship Id="rId4" Type="http://schemas.openxmlformats.org/officeDocument/2006/relationships/image" Target="../media/image17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05201"/>
            <a:ext cx="1066800" cy="1208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1066800"/>
            <a:ext cx="5638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3000" dirty="0" smtClean="0">
                <a:solidFill>
                  <a:schemeClr val="accent1">
                    <a:lumMod val="75000"/>
                  </a:schemeClr>
                </a:solidFill>
                <a:cs typeface="B Arshia" panose="00000400000000000000" pitchFamily="2" charset="-78"/>
              </a:rPr>
              <a:t>محاسبات عددی</a:t>
            </a:r>
            <a:endParaRPr lang="en-US" sz="13000" dirty="0">
              <a:solidFill>
                <a:schemeClr val="accent1">
                  <a:lumMod val="75000"/>
                </a:schemeClr>
              </a:solidFill>
              <a:cs typeface="B Arshia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400" y="37338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 smtClean="0">
                <a:solidFill>
                  <a:schemeClr val="accent2">
                    <a:lumMod val="50000"/>
                  </a:schemeClr>
                </a:solidFill>
                <a:cs typeface="B Bardiya" panose="00000400000000000000" pitchFamily="2" charset="-78"/>
              </a:rPr>
              <a:t>استاد: حسین‌نژاد</a:t>
            </a:r>
            <a:endParaRPr lang="en-US" sz="4800" dirty="0">
              <a:solidFill>
                <a:schemeClr val="accent2">
                  <a:lumMod val="50000"/>
                </a:schemeClr>
              </a:solidFill>
              <a:cs typeface="B Bardi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49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6808">
        <p:circle/>
      </p:transition>
    </mc:Choice>
    <mc:Fallback xmlns="">
      <p:transition spd="slow" advTm="2680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57200"/>
            <a:ext cx="3476191" cy="580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19200"/>
            <a:ext cx="5715000" cy="282319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2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0327">
        <p:circle/>
      </p:transition>
    </mc:Choice>
    <mc:Fallback xmlns="">
      <p:transition spd="slow" advTm="8032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91200" y="651301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4800" dirty="0" smtClean="0">
                <a:cs typeface="B Farnaz" panose="00000400000000000000" pitchFamily="2" charset="-78"/>
              </a:rPr>
              <a:t>جلسه پنجم</a:t>
            </a:r>
            <a:endParaRPr lang="en-US" sz="4800" dirty="0">
              <a:cs typeface="B Farnaz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9700" y="1676400"/>
            <a:ext cx="5867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2000" dirty="0" smtClean="0">
                <a:solidFill>
                  <a:schemeClr val="accent1">
                    <a:lumMod val="75000"/>
                  </a:schemeClr>
                </a:solidFill>
                <a:cs typeface="B Arshia" panose="00000400000000000000" pitchFamily="2" charset="-78"/>
              </a:rPr>
              <a:t>درونیابی و برونیابی</a:t>
            </a:r>
            <a:endParaRPr lang="en-US" sz="12000" dirty="0">
              <a:solidFill>
                <a:schemeClr val="accent1">
                  <a:lumMod val="75000"/>
                </a:schemeClr>
              </a:solidFill>
              <a:cs typeface="B Arshia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8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991">
        <p:circle/>
      </p:transition>
    </mc:Choice>
    <mc:Fallback xmlns="">
      <p:transition spd="slow" advTm="6999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52400"/>
            <a:ext cx="1438731" cy="700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70783"/>
            <a:ext cx="7915731" cy="3372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962400"/>
            <a:ext cx="5419048" cy="438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7" y="3962400"/>
            <a:ext cx="1828800" cy="419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4419600"/>
            <a:ext cx="4953000" cy="13442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61" y="5715000"/>
            <a:ext cx="7695239" cy="1009524"/>
          </a:xfrm>
          <a:prstGeom prst="rect">
            <a:avLst/>
          </a:prstGeom>
        </p:spPr>
      </p:pic>
      <p:sp>
        <p:nvSpPr>
          <p:cNvPr id="13" name="6-Point Star 12"/>
          <p:cNvSpPr/>
          <p:nvPr/>
        </p:nvSpPr>
        <p:spPr>
          <a:xfrm>
            <a:off x="7315200" y="4953000"/>
            <a:ext cx="381000" cy="3810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1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1420">
        <p:circle/>
      </p:transition>
    </mc:Choice>
    <mc:Fallback xmlns="">
      <p:transition spd="slow" advTm="10142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980" y="190571"/>
            <a:ext cx="2439401" cy="647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9200"/>
            <a:ext cx="7486381" cy="3333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72000"/>
            <a:ext cx="7342915" cy="10054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895" y="5105400"/>
            <a:ext cx="4852705" cy="4597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105400"/>
            <a:ext cx="723051" cy="460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791200"/>
            <a:ext cx="7033781" cy="97017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0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7364">
        <p:circle/>
      </p:transition>
    </mc:Choice>
    <mc:Fallback xmlns="">
      <p:transition spd="slow" advTm="10736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79274"/>
            <a:ext cx="8382000" cy="49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14390"/>
            <a:ext cx="800000" cy="5238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9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1211">
        <p:circle/>
      </p:transition>
    </mc:Choice>
    <mc:Fallback xmlns="">
      <p:transition spd="slow" advTm="12121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8599"/>
            <a:ext cx="1104819" cy="617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0" y="1119721"/>
            <a:ext cx="8492920" cy="436667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3996">
        <p:circle/>
      </p:transition>
    </mc:Choice>
    <mc:Fallback xmlns="">
      <p:transition spd="slow" advTm="739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400"/>
            <a:ext cx="2485733" cy="5275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8534400" cy="221679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981200" y="2895600"/>
            <a:ext cx="2133600" cy="685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3000404"/>
            <a:ext cx="1566952" cy="518859"/>
          </a:xfrm>
          <a:prstGeom prst="rect">
            <a:avLst/>
          </a:prstGeom>
        </p:spPr>
      </p:pic>
      <p:sp>
        <p:nvSpPr>
          <p:cNvPr id="9" name="5-Point Star 8"/>
          <p:cNvSpPr/>
          <p:nvPr/>
        </p:nvSpPr>
        <p:spPr>
          <a:xfrm>
            <a:off x="4343400" y="3054998"/>
            <a:ext cx="304800" cy="297802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762448"/>
            <a:ext cx="8534400" cy="5809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95800"/>
            <a:ext cx="8534400" cy="1152381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6781800" y="5029200"/>
            <a:ext cx="838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997"/>
            <a:ext cx="8534400" cy="61360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6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0101">
        <p:circle/>
      </p:transition>
    </mc:Choice>
    <mc:Fallback xmlns="">
      <p:transition spd="slow" advTm="16010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08623"/>
            <a:ext cx="2838095" cy="685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8534400" cy="957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809952"/>
            <a:ext cx="6371544" cy="722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440" y="3962400"/>
            <a:ext cx="4200000" cy="457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0" y="4724400"/>
            <a:ext cx="6748410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096000"/>
            <a:ext cx="5600000" cy="504762"/>
          </a:xfrm>
          <a:prstGeom prst="rect">
            <a:avLst/>
          </a:prstGeom>
        </p:spPr>
      </p:pic>
      <p:sp>
        <p:nvSpPr>
          <p:cNvPr id="11" name="Sun 10"/>
          <p:cNvSpPr/>
          <p:nvPr/>
        </p:nvSpPr>
        <p:spPr>
          <a:xfrm>
            <a:off x="7696200" y="2971800"/>
            <a:ext cx="381000" cy="361388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4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2705">
        <p:circle/>
      </p:transition>
    </mc:Choice>
    <mc:Fallback xmlns="">
      <p:transition spd="slow" advTm="1427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800000" cy="5238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153400" cy="638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36" y="1352947"/>
            <a:ext cx="4893264" cy="1161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4" y="3446612"/>
            <a:ext cx="7409496" cy="3335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4" y="2447983"/>
            <a:ext cx="8476296" cy="90481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5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3746">
        <p:circle/>
      </p:transition>
    </mc:Choice>
    <mc:Fallback xmlns="">
      <p:transition spd="slow" advTm="10374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</TotalTime>
  <Words>10</Words>
  <Application>Microsoft Office PowerPoint</Application>
  <PresentationFormat>On-screen Show (4:3)</PresentationFormat>
  <Paragraphs>4</Paragraphs>
  <Slides>10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Hessam Hossein Nezhad</dc:creator>
  <cp:lastModifiedBy>user</cp:lastModifiedBy>
  <cp:revision>2</cp:revision>
  <dcterms:created xsi:type="dcterms:W3CDTF">2006-08-16T00:00:00Z</dcterms:created>
  <dcterms:modified xsi:type="dcterms:W3CDTF">2020-03-24T14:18:42Z</dcterms:modified>
</cp:coreProperties>
</file>