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2" r:id="rId3"/>
    <p:sldId id="257" r:id="rId4"/>
    <p:sldId id="258" r:id="rId5"/>
    <p:sldId id="266" r:id="rId6"/>
    <p:sldId id="259" r:id="rId7"/>
    <p:sldId id="260" r:id="rId8"/>
    <p:sldId id="261" r:id="rId9"/>
    <p:sldId id="262" r:id="rId10"/>
    <p:sldId id="273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9F46D-FD9B-43EC-96D7-D8CC6108AB25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2A2A4-974E-4845-9197-549C07AD0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5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2A2A4-974E-4845-9197-549C07AD0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1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8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8.png"/><Relationship Id="rId11" Type="http://schemas.openxmlformats.org/officeDocument/2006/relationships/image" Target="../media/image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2.wdp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5.wav"/><Relationship Id="rId7" Type="http://schemas.microsoft.com/office/2007/relationships/hdphoto" Target="../media/hdphoto23.wdp"/><Relationship Id="rId2" Type="http://schemas.microsoft.com/office/2007/relationships/media" Target="../media/media15.wav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5.png"/><Relationship Id="rId5" Type="http://schemas.openxmlformats.org/officeDocument/2006/relationships/image" Target="../media/image27.png"/><Relationship Id="rId4" Type="http://schemas.openxmlformats.org/officeDocument/2006/relationships/image" Target="../media/image54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64.png"/><Relationship Id="rId5" Type="http://schemas.openxmlformats.org/officeDocument/2006/relationships/image" Target="../media/image27.png"/><Relationship Id="rId4" Type="http://schemas.openxmlformats.org/officeDocument/2006/relationships/image" Target="../media/image63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microsoft.com/office/2007/relationships/hdphoto" Target="../media/hdphoto1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945" y="762000"/>
            <a:ext cx="6324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10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B Arshia" panose="00000400000000000000" pitchFamily="2" charset="-78"/>
              </a:rPr>
              <a:t>آمار و احتمالات مهندسی</a:t>
            </a:r>
            <a:endParaRPr lang="en-US" sz="11000" dirty="0">
              <a:solidFill>
                <a:schemeClr val="accent1">
                  <a:lumMod val="60000"/>
                  <a:lumOff val="40000"/>
                </a:schemeClr>
              </a:solidFill>
              <a:cs typeface="B Arshia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48768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dirty="0" smtClean="0">
                <a:solidFill>
                  <a:srgbClr val="00B050"/>
                </a:solidFill>
                <a:cs typeface="B Homa" panose="00000400000000000000" pitchFamily="2" charset="-78"/>
              </a:rPr>
              <a:t>استاد: حسین‌نژاد</a:t>
            </a:r>
            <a:endParaRPr lang="en-US" sz="4400" dirty="0">
              <a:solidFill>
                <a:srgbClr val="00B050"/>
              </a:solidFill>
              <a:cs typeface="B Homa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107624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95">
        <p:circle/>
      </p:transition>
    </mc:Choice>
    <mc:Fallback xmlns="">
      <p:transition spd="slow" advTm="143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457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cs typeface="B Titr" panose="00000700000000000000" pitchFamily="2" charset="-78"/>
              </a:rPr>
              <a:t>جلسه دوم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209800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800" dirty="0" smtClean="0">
                <a:solidFill>
                  <a:srgbClr val="00B0F0"/>
                </a:solidFill>
                <a:cs typeface="B Nikoo" panose="00000400000000000000" pitchFamily="2" charset="-78"/>
              </a:rPr>
              <a:t>آمار توصیفی</a:t>
            </a:r>
            <a:endParaRPr lang="en-US" sz="8800" dirty="0">
              <a:solidFill>
                <a:srgbClr val="00B0F0"/>
              </a:solidFill>
              <a:cs typeface="B Nikoo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0"/>
    </mc:Choice>
    <mc:Fallback xmlns="">
      <p:transition spd="slow" advTm="2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86" y="152400"/>
            <a:ext cx="1885714" cy="476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53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90" y="1800286"/>
            <a:ext cx="4323810" cy="48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86" y="2438400"/>
            <a:ext cx="1923810" cy="419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8524324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99" y="3754371"/>
            <a:ext cx="3852895" cy="26072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5401"/>
      </p:ext>
    </p:extLst>
  </p:cSld>
  <p:clrMapOvr>
    <a:masterClrMapping/>
  </p:clrMapOvr>
  <p:transition spd="slow" advTm="852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458200" cy="749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34232"/>
            <a:ext cx="2114314" cy="2285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33705"/>
            <a:ext cx="4295238" cy="438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8486238" cy="933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14800"/>
            <a:ext cx="84582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19905"/>
            <a:ext cx="4319319" cy="20856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48518"/>
      </p:ext>
    </p:extLst>
  </p:cSld>
  <p:clrMapOvr>
    <a:masterClrMapping/>
  </p:clrMapOvr>
  <p:transition spd="slow" advTm="9314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458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5" y="838200"/>
            <a:ext cx="4361905" cy="188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8458200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62" y="4838762"/>
            <a:ext cx="2095238" cy="495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57776"/>
            <a:ext cx="8458200" cy="8192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75853"/>
      </p:ext>
    </p:extLst>
  </p:cSld>
  <p:clrMapOvr>
    <a:masterClrMapping/>
  </p:clrMapOvr>
  <p:transition spd="slow" advTm="11626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60658"/>
            <a:ext cx="7315200" cy="3344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564171" cy="1962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71556"/>
            <a:ext cx="8535592" cy="10288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32393"/>
      </p:ext>
    </p:extLst>
  </p:cSld>
  <p:clrMapOvr>
    <a:masterClrMapping/>
  </p:clrMapOvr>
  <p:transition spd="slow" advTm="973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458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4582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43" y="2667124"/>
            <a:ext cx="1885714" cy="99047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572000" y="2057400"/>
            <a:ext cx="228600" cy="609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59678"/>
            <a:ext cx="8458200" cy="536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81" y="4876924"/>
            <a:ext cx="3095238" cy="9904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25992"/>
      </p:ext>
    </p:extLst>
  </p:cSld>
  <p:clrMapOvr>
    <a:masterClrMapping/>
  </p:clrMapOvr>
  <p:transition spd="slow" advTm="12049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458200" cy="791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2258"/>
            <a:ext cx="7315200" cy="3344942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7924800" y="2286000"/>
            <a:ext cx="685800" cy="2286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9" y="4419600"/>
            <a:ext cx="3076191" cy="895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474884"/>
            <a:ext cx="4057143" cy="213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48438"/>
            <a:ext cx="4314286" cy="7047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12727"/>
      </p:ext>
    </p:extLst>
  </p:cSld>
  <p:clrMapOvr>
    <a:masterClrMapping/>
  </p:clrMapOvr>
  <p:transition spd="slow" advTm="9398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458200" cy="1222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1"/>
            <a:ext cx="8458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1"/>
            <a:ext cx="8458200" cy="914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93" y="4124371"/>
            <a:ext cx="2409524" cy="371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4724400"/>
            <a:ext cx="7923810" cy="3809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37446"/>
      </p:ext>
    </p:extLst>
  </p:cSld>
  <p:clrMapOvr>
    <a:masterClrMapping/>
  </p:clrMapOvr>
  <p:transition spd="slow" advTm="11259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458200" cy="801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315200" cy="3344942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8153400" y="2743200"/>
            <a:ext cx="533400" cy="224671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5905"/>
            <a:ext cx="2619048" cy="838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43600"/>
            <a:ext cx="4933334" cy="1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47" y="5943686"/>
            <a:ext cx="4380953" cy="6857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698"/>
      </p:ext>
    </p:extLst>
  </p:cSld>
  <p:clrMapOvr>
    <a:masterClrMapping/>
  </p:clrMapOvr>
  <p:transition spd="slow" advTm="10666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457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cs typeface="B Titr" panose="00000700000000000000" pitchFamily="2" charset="-78"/>
              </a:rPr>
              <a:t>جلسه اول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209800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800" dirty="0" smtClean="0">
                <a:solidFill>
                  <a:srgbClr val="00B0F0"/>
                </a:solidFill>
                <a:cs typeface="B Nikoo" panose="00000400000000000000" pitchFamily="2" charset="-78"/>
              </a:rPr>
              <a:t>آمار توصیفی</a:t>
            </a:r>
            <a:endParaRPr lang="en-US" sz="8800" dirty="0">
              <a:solidFill>
                <a:srgbClr val="00B0F0"/>
              </a:solidFill>
              <a:cs typeface="B Nikoo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9"/>
    </mc:Choice>
    <mc:Fallback xmlns="">
      <p:transition spd="slow" advTm="2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5344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853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05000"/>
            <a:ext cx="1428572" cy="447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0"/>
            <a:ext cx="8534400" cy="495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" y="3352800"/>
            <a:ext cx="8591372" cy="763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40189"/>
            <a:ext cx="8229600" cy="10748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14889"/>
      </p:ext>
    </p:extLst>
  </p:cSld>
  <p:clrMapOvr>
    <a:masterClrMapping/>
  </p:clrMapOvr>
  <p:transition spd="slow" advTm="1413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5344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114609"/>
            <a:ext cx="1485714" cy="4761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1" y="2667057"/>
            <a:ext cx="8466419" cy="45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853439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23533"/>
            <a:ext cx="8534400" cy="80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72937"/>
      </p:ext>
    </p:extLst>
  </p:cSld>
  <p:clrMapOvr>
    <a:masterClrMapping/>
  </p:clrMapOvr>
  <p:transition spd="slow" advTm="750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19286"/>
            <a:ext cx="5695238" cy="88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8458200" cy="144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" y="419020"/>
            <a:ext cx="8259328" cy="5715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8958"/>
      </p:ext>
    </p:extLst>
  </p:cSld>
  <p:clrMapOvr>
    <a:masterClrMapping/>
  </p:clrMapOvr>
  <p:transition spd="slow" advTm="5428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7342877" cy="4823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54997"/>
            <a:ext cx="8465031" cy="12982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90475"/>
      </p:ext>
    </p:extLst>
  </p:cSld>
  <p:clrMapOvr>
    <a:masterClrMapping/>
  </p:clrMapOvr>
  <p:transition spd="slow" advTm="2056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8600"/>
            <a:ext cx="3438095" cy="438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04894"/>
            <a:ext cx="8162495" cy="438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7" y="1171762"/>
            <a:ext cx="8057143" cy="1495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847639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267199"/>
            <a:ext cx="8433742" cy="883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493693"/>
            <a:ext cx="2853447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67088"/>
      </p:ext>
    </p:extLst>
  </p:cSld>
  <p:clrMapOvr>
    <a:masterClrMapping/>
  </p:clrMapOvr>
  <p:transition spd="slow" advTm="11650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0"/>
                            </p:stCondLst>
                            <p:childTnLst>
                              <p:par>
                                <p:cTn id="31" presetID="27" presetClass="emph" presetSubtype="0" fill="remove" nodeType="after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534400" cy="4800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12914"/>
      </p:ext>
    </p:extLst>
  </p:cSld>
  <p:clrMapOvr>
    <a:masterClrMapping/>
  </p:clrMapOvr>
  <p:transition spd="slow" advTm="1283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9408"/>
            <a:ext cx="7315200" cy="3344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733800"/>
            <a:ext cx="676247" cy="411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19601"/>
            <a:ext cx="8534400" cy="762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5618"/>
      </p:ext>
    </p:extLst>
  </p:cSld>
  <p:clrMapOvr>
    <a:masterClrMapping/>
  </p:clrMapOvr>
  <p:transition spd="slow" advTm="10898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370</TotalTime>
  <Words>16</Words>
  <Application>Microsoft Office PowerPoint</Application>
  <PresentationFormat>On-screen Show (4:3)</PresentationFormat>
  <Paragraphs>7</Paragraphs>
  <Slides>18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Hessam Hossein Nezhad</dc:creator>
  <cp:lastModifiedBy>user</cp:lastModifiedBy>
  <cp:revision>53</cp:revision>
  <dcterms:created xsi:type="dcterms:W3CDTF">2006-08-16T00:00:00Z</dcterms:created>
  <dcterms:modified xsi:type="dcterms:W3CDTF">2020-03-15T11:59:29Z</dcterms:modified>
</cp:coreProperties>
</file>