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046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680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905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844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269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47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546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517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396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497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52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EC22-7369-4A95-B9EC-8E0F252BA8E2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B79B-8ED0-4177-A91A-16F8EC1F5A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81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0"/>
            <a:ext cx="889635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7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876300"/>
            <a:ext cx="76771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6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143000"/>
            <a:ext cx="77247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8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33450"/>
            <a:ext cx="77533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36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85838"/>
            <a:ext cx="78009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03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604838"/>
            <a:ext cx="43719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0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757488"/>
            <a:ext cx="65341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80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652463"/>
            <a:ext cx="5810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3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90" y="476672"/>
            <a:ext cx="58197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885950"/>
            <a:ext cx="58769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363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57338"/>
            <a:ext cx="5867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21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57816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46" y="908720"/>
            <a:ext cx="57912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5" y="3980596"/>
            <a:ext cx="58102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66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387424"/>
            <a:ext cx="8896350" cy="682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23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57531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8" y="608881"/>
            <a:ext cx="5772150" cy="624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49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7430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2087"/>
            <a:ext cx="22193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97" y="2348880"/>
            <a:ext cx="58102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61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58293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02" y="2828925"/>
            <a:ext cx="57435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85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58483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54197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7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4483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13" y="2905313"/>
            <a:ext cx="58197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27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10" y="0"/>
            <a:ext cx="5867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9200"/>
            <a:ext cx="58388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16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99" y="-9624"/>
            <a:ext cx="58769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21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58388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88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38"/>
            <a:ext cx="48482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5638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8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257300"/>
            <a:ext cx="77628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36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57054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-161925"/>
            <a:ext cx="7762875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6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90750"/>
            <a:ext cx="48577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00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85738"/>
            <a:ext cx="78200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0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709738"/>
            <a:ext cx="77438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4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862013"/>
            <a:ext cx="77628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3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319213"/>
            <a:ext cx="78390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34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2020-03-11T14:30:48Z</dcterms:created>
  <dcterms:modified xsi:type="dcterms:W3CDTF">2020-03-11T15:05:31Z</dcterms:modified>
</cp:coreProperties>
</file>