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0.wdp"/><Relationship Id="rId12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8.png"/><Relationship Id="rId11" Type="http://schemas.microsoft.com/office/2007/relationships/hdphoto" Target="../media/hdphoto32.wdp"/><Relationship Id="rId5" Type="http://schemas.microsoft.com/office/2007/relationships/hdphoto" Target="../media/hdphoto29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3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4.wdp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2.png"/><Relationship Id="rId5" Type="http://schemas.microsoft.com/office/2007/relationships/hdphoto" Target="../media/hdphoto33.wdp"/><Relationship Id="rId10" Type="http://schemas.openxmlformats.org/officeDocument/2006/relationships/image" Target="../media/image3.png"/><Relationship Id="rId4" Type="http://schemas.openxmlformats.org/officeDocument/2006/relationships/image" Target="../media/image41.png"/><Relationship Id="rId9" Type="http://schemas.microsoft.com/office/2007/relationships/hdphoto" Target="../media/hdphoto3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7.wdp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5.png"/><Relationship Id="rId5" Type="http://schemas.microsoft.com/office/2007/relationships/hdphoto" Target="../media/hdphoto36.wdp"/><Relationship Id="rId10" Type="http://schemas.openxmlformats.org/officeDocument/2006/relationships/image" Target="../media/image3.png"/><Relationship Id="rId4" Type="http://schemas.openxmlformats.org/officeDocument/2006/relationships/image" Target="../media/image44.png"/><Relationship Id="rId9" Type="http://schemas.microsoft.com/office/2007/relationships/hdphoto" Target="../media/hdphoto3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4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40.wdp"/><Relationship Id="rId12" Type="http://schemas.openxmlformats.org/officeDocument/2006/relationships/image" Target="../media/image51.png"/><Relationship Id="rId2" Type="http://schemas.openxmlformats.org/officeDocument/2006/relationships/audio" Target="../media/media13.wav"/><Relationship Id="rId16" Type="http://schemas.openxmlformats.org/officeDocument/2006/relationships/image" Target="../media/image3.png"/><Relationship Id="rId1" Type="http://schemas.microsoft.com/office/2007/relationships/media" Target="../media/media13.wav"/><Relationship Id="rId6" Type="http://schemas.openxmlformats.org/officeDocument/2006/relationships/image" Target="../media/image48.png"/><Relationship Id="rId11" Type="http://schemas.microsoft.com/office/2007/relationships/hdphoto" Target="../media/hdphoto42.wdp"/><Relationship Id="rId5" Type="http://schemas.microsoft.com/office/2007/relationships/hdphoto" Target="../media/hdphoto39.wdp"/><Relationship Id="rId15" Type="http://schemas.microsoft.com/office/2007/relationships/hdphoto" Target="../media/hdphoto44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41.wdp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6.wdp"/><Relationship Id="rId12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microsoft.com/office/2007/relationships/hdphoto" Target="../media/hdphoto45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4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52.wdp"/><Relationship Id="rId3" Type="http://schemas.openxmlformats.org/officeDocument/2006/relationships/slideLayout" Target="../slideLayouts/slideLayout2.xml"/><Relationship Id="rId7" Type="http://schemas.microsoft.com/office/2007/relationships/hdphoto" Target="../media/hdphoto49.wdp"/><Relationship Id="rId12" Type="http://schemas.openxmlformats.org/officeDocument/2006/relationships/image" Target="../media/image62.png"/><Relationship Id="rId2" Type="http://schemas.openxmlformats.org/officeDocument/2006/relationships/audio" Target="../media/media15.wav"/><Relationship Id="rId16" Type="http://schemas.openxmlformats.org/officeDocument/2006/relationships/image" Target="../media/image3.png"/><Relationship Id="rId1" Type="http://schemas.microsoft.com/office/2007/relationships/media" Target="../media/media15.wav"/><Relationship Id="rId6" Type="http://schemas.openxmlformats.org/officeDocument/2006/relationships/image" Target="../media/image59.png"/><Relationship Id="rId11" Type="http://schemas.microsoft.com/office/2007/relationships/hdphoto" Target="../media/hdphoto51.wdp"/><Relationship Id="rId5" Type="http://schemas.microsoft.com/office/2007/relationships/hdphoto" Target="../media/hdphoto48.wdp"/><Relationship Id="rId15" Type="http://schemas.microsoft.com/office/2007/relationships/hdphoto" Target="../media/hdphoto53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50.wdp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58.wdp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5.wdp"/><Relationship Id="rId12" Type="http://schemas.openxmlformats.org/officeDocument/2006/relationships/image" Target="../media/image68.png"/><Relationship Id="rId17" Type="http://schemas.microsoft.com/office/2007/relationships/hdphoto" Target="../media/hdphoto60.wdp"/><Relationship Id="rId2" Type="http://schemas.openxmlformats.org/officeDocument/2006/relationships/audio" Target="../media/media16.wav"/><Relationship Id="rId16" Type="http://schemas.openxmlformats.org/officeDocument/2006/relationships/image" Target="../media/image70.png"/><Relationship Id="rId1" Type="http://schemas.microsoft.com/office/2007/relationships/media" Target="../media/media16.wav"/><Relationship Id="rId6" Type="http://schemas.openxmlformats.org/officeDocument/2006/relationships/image" Target="../media/image65.png"/><Relationship Id="rId11" Type="http://schemas.microsoft.com/office/2007/relationships/hdphoto" Target="../media/hdphoto57.wdp"/><Relationship Id="rId5" Type="http://schemas.microsoft.com/office/2007/relationships/hdphoto" Target="../media/hdphoto54.wdp"/><Relationship Id="rId15" Type="http://schemas.microsoft.com/office/2007/relationships/hdphoto" Target="../media/hdphoto59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microsoft.com/office/2007/relationships/hdphoto" Target="../media/hdphoto56.wdp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microsoft.com/office/2007/relationships/hdphoto" Target="../media/hdphoto7.wdp"/><Relationship Id="rId3" Type="http://schemas.openxmlformats.org/officeDocument/2006/relationships/audio" Target="../media/media3.wav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" Type="http://schemas.microsoft.com/office/2007/relationships/media" Target="../media/media3.wav"/><Relationship Id="rId16" Type="http://schemas.microsoft.com/office/2007/relationships/hdphoto" Target="../media/hdphoto6.wdp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1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8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3.wdp"/><Relationship Id="rId12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0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7.wdp"/><Relationship Id="rId12" Type="http://schemas.openxmlformats.org/officeDocument/2006/relationships/image" Target="../media/image25.png"/><Relationship Id="rId2" Type="http://schemas.openxmlformats.org/officeDocument/2006/relationships/audio" Target="../media/media6.wav"/><Relationship Id="rId16" Type="http://schemas.openxmlformats.org/officeDocument/2006/relationships/image" Target="../media/image3.png"/><Relationship Id="rId1" Type="http://schemas.microsoft.com/office/2007/relationships/media" Target="../media/media6.wav"/><Relationship Id="rId6" Type="http://schemas.openxmlformats.org/officeDocument/2006/relationships/image" Target="../media/image22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8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5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7.wdp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5.png"/><Relationship Id="rId5" Type="http://schemas.microsoft.com/office/2007/relationships/hdphoto" Target="../media/hdphoto26.wdp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microsoft.com/office/2007/relationships/hdphoto" Target="../media/hdphoto2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8" y="3429000"/>
            <a:ext cx="1143000" cy="1294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942109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600" dirty="0" smtClean="0">
                <a:solidFill>
                  <a:srgbClr val="0070C0"/>
                </a:solidFill>
                <a:cs typeface="B Bardiya" panose="00000400000000000000" pitchFamily="2" charset="-78"/>
              </a:rPr>
              <a:t>جبر خطی</a:t>
            </a:r>
            <a:endParaRPr lang="en-US" sz="9600" dirty="0">
              <a:solidFill>
                <a:srgbClr val="0070C0"/>
              </a:solidFill>
              <a:cs typeface="B Bardiya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0" y="2908012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dirty="0" smtClean="0">
                <a:solidFill>
                  <a:schemeClr val="accent6">
                    <a:lumMod val="75000"/>
                  </a:schemeClr>
                </a:solidFill>
                <a:cs typeface="B Homa" panose="00000400000000000000" pitchFamily="2" charset="-78"/>
              </a:rPr>
              <a:t>استاد: حسین‌نژاد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B Homa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86">
        <p:circle/>
      </p:transition>
    </mc:Choice>
    <mc:Fallback xmlns="">
      <p:transition spd="slow" advTm="918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419048" cy="10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81000"/>
            <a:ext cx="7571429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61" y="3733800"/>
            <a:ext cx="6495239" cy="1847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42" y="5715000"/>
            <a:ext cx="6885715" cy="9333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24074"/>
      </p:ext>
    </p:extLst>
  </p:cSld>
  <p:clrMapOvr>
    <a:masterClrMapping/>
  </p:clrMapOvr>
  <p:transition spd="slow" advClick="0" advTm="1158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7772401" cy="3553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769549"/>
            <a:ext cx="6858000" cy="573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57943"/>
            <a:ext cx="8375073" cy="20684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334"/>
      </p:ext>
    </p:extLst>
  </p:cSld>
  <p:clrMapOvr>
    <a:masterClrMapping/>
  </p:clrMapOvr>
  <p:transition spd="slow" advClick="0" advTm="6999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390477" cy="3685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43" y="4114800"/>
            <a:ext cx="6298661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4876800"/>
            <a:ext cx="2366304" cy="15000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57944"/>
      </p:ext>
    </p:extLst>
  </p:cSld>
  <p:clrMapOvr>
    <a:masterClrMapping/>
  </p:clrMapOvr>
  <p:transition spd="slow" advClick="0" advTm="8583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28600"/>
            <a:ext cx="609543" cy="469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8455"/>
            <a:ext cx="8104845" cy="2475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31" y="3276657"/>
            <a:ext cx="4488969" cy="53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543328"/>
            <a:ext cx="1896787" cy="1435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029200"/>
            <a:ext cx="6248400" cy="490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2" y="5486400"/>
            <a:ext cx="2819048" cy="12666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49365"/>
      </p:ext>
    </p:extLst>
  </p:cSld>
  <p:clrMapOvr>
    <a:masterClrMapping/>
  </p:clrMapOvr>
  <p:transition spd="slow" advClick="0" advTm="7089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8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8600"/>
            <a:ext cx="6923934" cy="589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599"/>
            <a:ext cx="7990734" cy="1048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18599"/>
            <a:ext cx="2257181" cy="814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6" y="2971800"/>
            <a:ext cx="7990734" cy="615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8395771" cy="1981200"/>
          </a:xfrm>
          <a:prstGeom prst="rect">
            <a:avLst/>
          </a:prstGeom>
        </p:spPr>
      </p:pic>
      <p:sp>
        <p:nvSpPr>
          <p:cNvPr id="10" name="Multiply 9"/>
          <p:cNvSpPr/>
          <p:nvPr/>
        </p:nvSpPr>
        <p:spPr>
          <a:xfrm>
            <a:off x="5334000" y="5715000"/>
            <a:ext cx="3810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2971800" y="5715000"/>
            <a:ext cx="3810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1066800" y="5791200"/>
            <a:ext cx="304800" cy="2286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7772400" y="5791200"/>
            <a:ext cx="228600" cy="22860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20336"/>
      </p:ext>
    </p:extLst>
  </p:cSld>
  <p:clrMapOvr>
    <a:masterClrMapping/>
  </p:clrMapOvr>
  <p:transition spd="slow" advClick="0" advTm="8738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0999"/>
            <a:ext cx="7961981" cy="464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53179"/>
            <a:ext cx="2266686" cy="1409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90800"/>
            <a:ext cx="7620000" cy="481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76600"/>
            <a:ext cx="2828572" cy="1276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43" y="4552791"/>
            <a:ext cx="1495257" cy="402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969623"/>
            <a:ext cx="4752614" cy="14785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89037"/>
      </p:ext>
    </p:extLst>
  </p:cSld>
  <p:clrMapOvr>
    <a:masterClrMapping/>
  </p:clrMapOvr>
  <p:transition spd="slow" advClick="0" advTm="4997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25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04800"/>
            <a:ext cx="8504002" cy="926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295400"/>
            <a:ext cx="8077200" cy="15939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590800" y="1828800"/>
            <a:ext cx="16764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048000"/>
            <a:ext cx="6996546" cy="492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29" y="3505200"/>
            <a:ext cx="2295372" cy="17615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39" y="5257800"/>
            <a:ext cx="6352381" cy="447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876799"/>
            <a:ext cx="1961932" cy="1466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838096"/>
            <a:ext cx="5160915" cy="5395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41848"/>
      </p:ext>
    </p:extLst>
  </p:cSld>
  <p:clrMapOvr>
    <a:masterClrMapping/>
  </p:clrMapOvr>
  <p:transition spd="slow" advClick="0" advTm="11237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1708" y="4572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accent4">
                    <a:lumMod val="75000"/>
                  </a:schemeClr>
                </a:solidFill>
                <a:cs typeface="B Titr" panose="00000700000000000000" pitchFamily="2" charset="-78"/>
              </a:rPr>
              <a:t>جلسه ششم</a:t>
            </a:r>
            <a:endParaRPr lang="en-US" sz="5400" dirty="0">
              <a:solidFill>
                <a:schemeClr val="accent4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235" y="2286000"/>
            <a:ext cx="7516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600" dirty="0" smtClean="0">
                <a:solidFill>
                  <a:srgbClr val="0070C0"/>
                </a:solidFill>
                <a:cs typeface="B Bardiya" panose="00000400000000000000" pitchFamily="2" charset="-78"/>
              </a:rPr>
              <a:t>دترمینان</a:t>
            </a:r>
            <a:endParaRPr lang="en-US" sz="9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68349"/>
      </p:ext>
    </p:extLst>
  </p:cSld>
  <p:clrMapOvr>
    <a:masterClrMapping/>
  </p:clrMapOvr>
  <p:transition spd="slow" advClick="0" advTm="2536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76" y="257276"/>
            <a:ext cx="1682331" cy="733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7" y="1017474"/>
            <a:ext cx="8233684" cy="582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09" y="1828800"/>
            <a:ext cx="2923810" cy="54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2514600"/>
            <a:ext cx="8104910" cy="494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14800"/>
            <a:ext cx="4724400" cy="44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38" y="4724400"/>
            <a:ext cx="5304762" cy="847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0" y="5715001"/>
            <a:ext cx="5748112" cy="947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34" y="3048000"/>
            <a:ext cx="3523813" cy="10715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273546"/>
      </p:ext>
    </p:extLst>
  </p:cSld>
  <p:clrMapOvr>
    <a:masterClrMapping/>
  </p:clrMapOvr>
  <p:transition spd="slow" advClick="0" advTm="8891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599"/>
            <a:ext cx="6923848" cy="428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6944631" cy="453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2" y="1524000"/>
            <a:ext cx="8419048" cy="261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4267200"/>
            <a:ext cx="7304849" cy="569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81" y="5038886"/>
            <a:ext cx="2095238" cy="12857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54338"/>
      </p:ext>
    </p:extLst>
  </p:cSld>
  <p:clrMapOvr>
    <a:masterClrMapping/>
  </p:clrMapOvr>
  <p:transition spd="slow" advClick="0" advTm="1386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62" y="1457486"/>
            <a:ext cx="2095238" cy="128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57486"/>
            <a:ext cx="4914305" cy="1395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28" y="3581400"/>
            <a:ext cx="4645024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24" y="3733800"/>
            <a:ext cx="1590476" cy="12571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68068"/>
      </p:ext>
    </p:extLst>
  </p:cSld>
  <p:clrMapOvr>
    <a:masterClrMapping/>
  </p:clrMapOvr>
  <p:transition spd="slow" advClick="0" advTm="951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00" y="117544"/>
            <a:ext cx="7466800" cy="64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24344"/>
            <a:ext cx="2667000" cy="500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00" y="1480779"/>
            <a:ext cx="4237400" cy="652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09800"/>
            <a:ext cx="5950527" cy="487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819400"/>
            <a:ext cx="5885715" cy="1323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7514"/>
            <a:ext cx="8534400" cy="25142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79810"/>
      </p:ext>
    </p:extLst>
  </p:cSld>
  <p:clrMapOvr>
    <a:masterClrMapping/>
  </p:clrMapOvr>
  <p:transition spd="slow" advClick="0" advTm="9133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8534400" cy="971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81000"/>
            <a:ext cx="695238" cy="571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7" y="2438400"/>
            <a:ext cx="8380953" cy="990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56" y="3810000"/>
            <a:ext cx="1533333" cy="13619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84761"/>
      </p:ext>
    </p:extLst>
  </p:cSld>
  <p:clrMapOvr>
    <a:masterClrMapping/>
  </p:clrMapOvr>
  <p:transition spd="slow" advClick="0" advTm="857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467"/>
            <a:ext cx="7895239" cy="1333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16" y="1447800"/>
            <a:ext cx="518984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2" y="2530610"/>
            <a:ext cx="8494278" cy="168989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057400" y="990600"/>
            <a:ext cx="1828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77185"/>
      </p:ext>
    </p:extLst>
  </p:cSld>
  <p:clrMapOvr>
    <a:masterClrMapping/>
  </p:clrMapOvr>
  <p:transition spd="slow" advClick="0" advTm="9268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600"/>
            <a:ext cx="2076191" cy="485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8104791" cy="882021"/>
          </a:xfrm>
          <a:prstGeom prst="rect">
            <a:avLst/>
          </a:prstGeom>
        </p:spPr>
      </p:pic>
      <p:cxnSp>
        <p:nvCxnSpPr>
          <p:cNvPr id="7" name="Straight Connector 6"/>
          <p:cNvCxnSpPr>
            <a:endCxn id="5" idx="2"/>
          </p:cNvCxnSpPr>
          <p:nvPr/>
        </p:nvCxnSpPr>
        <p:spPr>
          <a:xfrm flipH="1">
            <a:off x="4661996" y="1720221"/>
            <a:ext cx="34152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6351"/>
            <a:ext cx="8229600" cy="30655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62425"/>
      </p:ext>
    </p:extLst>
  </p:cSld>
  <p:clrMapOvr>
    <a:masterClrMapping/>
  </p:clrMapOvr>
  <p:transition spd="slow" advClick="0" advTm="15470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4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8</Words>
  <Application>Microsoft Office PowerPoint</Application>
  <PresentationFormat>On-screen Show (4:3)</PresentationFormat>
  <Paragraphs>4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Hessam Hossein Nezhad</dc:creator>
  <cp:lastModifiedBy>user</cp:lastModifiedBy>
  <cp:revision>1</cp:revision>
  <dcterms:created xsi:type="dcterms:W3CDTF">2006-08-16T00:00:00Z</dcterms:created>
  <dcterms:modified xsi:type="dcterms:W3CDTF">2020-03-24T14:13:23Z</dcterms:modified>
</cp:coreProperties>
</file>