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2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3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4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5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8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6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7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6EB1-9E81-4CCA-B634-25311AA6208C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049BB-7D4D-468E-9F05-3F5D10F16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5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7" y="103030"/>
            <a:ext cx="9010511" cy="66133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03" y="103031"/>
            <a:ext cx="9397469" cy="66519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07" y="103031"/>
            <a:ext cx="8916820" cy="66261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60" y="141666"/>
            <a:ext cx="9024439" cy="660042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9" y="115910"/>
            <a:ext cx="9486900" cy="656178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74" y="244698"/>
            <a:ext cx="9012567" cy="64845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0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1" y="115910"/>
            <a:ext cx="9182259" cy="66519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7" y="115910"/>
            <a:ext cx="9907686" cy="658754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0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67" y="90152"/>
            <a:ext cx="9536446" cy="66519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1" y="191068"/>
            <a:ext cx="9239534" cy="65441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53" y="109182"/>
            <a:ext cx="9189380" cy="659869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49" y="177421"/>
            <a:ext cx="9184944" cy="65850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0" y="177422"/>
            <a:ext cx="9380505" cy="65304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9717" y="193934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5" y="411351"/>
            <a:ext cx="8731876" cy="61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0" y="115910"/>
            <a:ext cx="9265163" cy="66261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75" y="115910"/>
            <a:ext cx="9261353" cy="660042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13" y="141667"/>
            <a:ext cx="9105580" cy="658754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0</Words>
  <Application>Microsoft Office PowerPoint</Application>
  <PresentationFormat>Widescreen</PresentationFormat>
  <Paragraphs>0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mojtaba</dc:creator>
  <cp:lastModifiedBy>mojtaba</cp:lastModifiedBy>
  <cp:revision>15</cp:revision>
  <dcterms:created xsi:type="dcterms:W3CDTF">2020-03-27T03:57:11Z</dcterms:created>
  <dcterms:modified xsi:type="dcterms:W3CDTF">2020-03-28T15:12:03Z</dcterms:modified>
</cp:coreProperties>
</file>