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7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8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9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0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11.xml" ContentType="application/vnd.openxmlformats-officedocument.theme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2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13.xml" ContentType="application/vnd.openxmlformats-officedocument.theme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theme/theme14.xml" ContentType="application/vnd.openxmlformats-officedocument.theme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theme/theme15.xml" ContentType="application/vnd.openxmlformats-officedocument.theme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16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theme/theme17.xml" ContentType="application/vnd.openxmlformats-officedocument.theme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theme/theme18.xml" ContentType="application/vnd.openxmlformats-officedocument.theme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theme/theme19.xml" ContentType="application/vnd.openxmlformats-officedocument.theme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theme/theme20.xml" ContentType="application/vnd.openxmlformats-officedocument.theme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theme/theme21.xml" ContentType="application/vnd.openxmlformats-officedocument.theme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theme/theme22.xml" ContentType="application/vnd.openxmlformats-officedocument.theme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23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theme/theme24.xml" ContentType="application/vnd.openxmlformats-officedocument.theme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theme/theme2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  <p:sldMasterId id="2147483690" r:id="rId4"/>
    <p:sldMasterId id="2147483705" r:id="rId5"/>
    <p:sldMasterId id="2147483720" r:id="rId6"/>
    <p:sldMasterId id="2147483735" r:id="rId7"/>
    <p:sldMasterId id="2147483750" r:id="rId8"/>
    <p:sldMasterId id="2147483765" r:id="rId9"/>
    <p:sldMasterId id="2147483780" r:id="rId10"/>
    <p:sldMasterId id="2147483795" r:id="rId11"/>
    <p:sldMasterId id="2147483810" r:id="rId12"/>
    <p:sldMasterId id="2147483825" r:id="rId13"/>
    <p:sldMasterId id="2147483840" r:id="rId14"/>
    <p:sldMasterId id="2147483855" r:id="rId15"/>
    <p:sldMasterId id="2147483870" r:id="rId16"/>
    <p:sldMasterId id="2147483900" r:id="rId17"/>
    <p:sldMasterId id="2147483915" r:id="rId18"/>
    <p:sldMasterId id="2147483930" r:id="rId19"/>
    <p:sldMasterId id="2147483945" r:id="rId20"/>
    <p:sldMasterId id="2147483960" r:id="rId21"/>
    <p:sldMasterId id="2147483975" r:id="rId22"/>
    <p:sldMasterId id="2147483990" r:id="rId23"/>
    <p:sldMasterId id="2147484005" r:id="rId24"/>
    <p:sldMasterId id="2147484020" r:id="rId25"/>
  </p:sldMasterIdLst>
  <p:sldIdLst>
    <p:sldId id="257" r:id="rId26"/>
    <p:sldId id="259" r:id="rId27"/>
    <p:sldId id="260" r:id="rId28"/>
    <p:sldId id="261" r:id="rId29"/>
    <p:sldId id="262" r:id="rId30"/>
    <p:sldId id="263" r:id="rId31"/>
    <p:sldId id="264" r:id="rId32"/>
    <p:sldId id="265" r:id="rId33"/>
    <p:sldId id="266" r:id="rId34"/>
    <p:sldId id="267" r:id="rId35"/>
    <p:sldId id="268" r:id="rId36"/>
    <p:sldId id="271" r:id="rId37"/>
    <p:sldId id="272" r:id="rId38"/>
    <p:sldId id="269" r:id="rId39"/>
    <p:sldId id="270" r:id="rId40"/>
    <p:sldId id="273" r:id="rId41"/>
    <p:sldId id="275" r:id="rId42"/>
    <p:sldId id="276" r:id="rId43"/>
    <p:sldId id="277" r:id="rId44"/>
    <p:sldId id="278" r:id="rId45"/>
    <p:sldId id="279" r:id="rId46"/>
    <p:sldId id="280" r:id="rId47"/>
    <p:sldId id="281" r:id="rId48"/>
    <p:sldId id="282" r:id="rId49"/>
    <p:sldId id="283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1.xml"/><Relationship Id="rId39" Type="http://schemas.openxmlformats.org/officeDocument/2006/relationships/slide" Target="slides/slide14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9.xml"/><Relationship Id="rId42" Type="http://schemas.openxmlformats.org/officeDocument/2006/relationships/slide" Target="slides/slide17.xml"/><Relationship Id="rId47" Type="http://schemas.openxmlformats.org/officeDocument/2006/relationships/slide" Target="slides/slide22.xml"/><Relationship Id="rId50" Type="http://schemas.openxmlformats.org/officeDocument/2006/relationships/slide" Target="slides/slide25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4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7.xml"/><Relationship Id="rId37" Type="http://schemas.openxmlformats.org/officeDocument/2006/relationships/slide" Target="slides/slide12.xml"/><Relationship Id="rId40" Type="http://schemas.openxmlformats.org/officeDocument/2006/relationships/slide" Target="slides/slide15.xml"/><Relationship Id="rId45" Type="http://schemas.openxmlformats.org/officeDocument/2006/relationships/slide" Target="slides/slide20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6.xml"/><Relationship Id="rId44" Type="http://schemas.openxmlformats.org/officeDocument/2006/relationships/slide" Target="slides/slide19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2.xml"/><Relationship Id="rId30" Type="http://schemas.openxmlformats.org/officeDocument/2006/relationships/slide" Target="slides/slide5.xml"/><Relationship Id="rId35" Type="http://schemas.openxmlformats.org/officeDocument/2006/relationships/slide" Target="slides/slide10.xml"/><Relationship Id="rId43" Type="http://schemas.openxmlformats.org/officeDocument/2006/relationships/slide" Target="slides/slide18.xml"/><Relationship Id="rId48" Type="http://schemas.openxmlformats.org/officeDocument/2006/relationships/slide" Target="slides/slide23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8.xml"/><Relationship Id="rId38" Type="http://schemas.openxmlformats.org/officeDocument/2006/relationships/slide" Target="slides/slide13.xml"/><Relationship Id="rId46" Type="http://schemas.openxmlformats.org/officeDocument/2006/relationships/slide" Target="slides/slide21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6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3.xml"/><Relationship Id="rId36" Type="http://schemas.openxmlformats.org/officeDocument/2006/relationships/slide" Target="slides/slide11.xml"/><Relationship Id="rId49" Type="http://schemas.openxmlformats.org/officeDocument/2006/relationships/slide" Target="slides/slide2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DBAD4-4CCA-449F-AA60-77B181C8018A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86277-6CDD-411E-AB03-40E776A14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452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DBAD4-4CCA-449F-AA60-77B181C8018A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86277-6CDD-411E-AB03-40E776A14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92836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034039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a-I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96084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6530378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a-I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0300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a-I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67293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5862384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0956260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9DEA6-CE59-40B6-BDC4-674F6A769ED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57325"/>
      </p:ext>
    </p:extLst>
  </p:cSld>
  <p:clrMapOvr>
    <a:masterClrMapping/>
  </p:clrMapOvr>
  <p:transition spd="slow">
    <p:cover dir="u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BAA84-B825-470D-AD65-D34A03C4502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700816"/>
      </p:ext>
    </p:extLst>
  </p:cSld>
  <p:clrMapOvr>
    <a:masterClrMapping/>
  </p:clrMapOvr>
  <p:transition spd="slow">
    <p:cover dir="u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B7C04-3CBA-442C-BBE3-63D68878CE0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869767"/>
      </p:ext>
    </p:extLst>
  </p:cSld>
  <p:clrMapOvr>
    <a:masterClrMapping/>
  </p:clrMapOvr>
  <p:transition spd="slow">
    <p:cover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DBAD4-4CCA-449F-AA60-77B181C8018A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86277-6CDD-411E-AB03-40E776A14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20019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994774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a-I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12431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FFF39D"/>
                </a:solidFill>
              </a:rPr>
              <a:pPr/>
              <a:t>1441/07/20</a:t>
            </a:fld>
            <a:endParaRPr lang="fa-IR">
              <a:solidFill>
                <a:srgbClr val="FFF3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fa-IR">
              <a:solidFill>
                <a:srgbClr val="FFF39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70866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1604459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931463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a-I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47736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5136702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a-I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6997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a-I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64199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96606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72082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2281038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9DEA6-CE59-40B6-BDC4-674F6A769ED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481523"/>
      </p:ext>
    </p:extLst>
  </p:cSld>
  <p:clrMapOvr>
    <a:masterClrMapping/>
  </p:clrMapOvr>
  <p:transition spd="slow">
    <p:cover dir="u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BAA84-B825-470D-AD65-D34A03C4502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13712"/>
      </p:ext>
    </p:extLst>
  </p:cSld>
  <p:clrMapOvr>
    <a:masterClrMapping/>
  </p:clrMapOvr>
  <p:transition spd="slow">
    <p:cover dir="u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B7C04-3CBA-442C-BBE3-63D68878CE0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59106"/>
      </p:ext>
    </p:extLst>
  </p:cSld>
  <p:clrMapOvr>
    <a:masterClrMapping/>
  </p:clrMapOvr>
  <p:transition spd="slow">
    <p:cover dir="u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674027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a-I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5593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FFF39D"/>
                </a:solidFill>
              </a:rPr>
              <a:pPr/>
              <a:t>1441/07/20</a:t>
            </a:fld>
            <a:endParaRPr lang="fa-IR">
              <a:solidFill>
                <a:srgbClr val="FFF3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fa-IR">
              <a:solidFill>
                <a:srgbClr val="FFF39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075207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7775784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030642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a-I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072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a-I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45866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1587504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a-I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020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a-I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51275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2809313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1273201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9DEA6-CE59-40B6-BDC4-674F6A769ED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63747"/>
      </p:ext>
    </p:extLst>
  </p:cSld>
  <p:clrMapOvr>
    <a:masterClrMapping/>
  </p:clrMapOvr>
  <p:transition spd="slow">
    <p:cover dir="u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BAA84-B825-470D-AD65-D34A03C4502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984578"/>
      </p:ext>
    </p:extLst>
  </p:cSld>
  <p:clrMapOvr>
    <a:masterClrMapping/>
  </p:clrMapOvr>
  <p:transition spd="slow">
    <p:cover dir="u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B7C04-3CBA-442C-BBE3-63D68878CE0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2327"/>
      </p:ext>
    </p:extLst>
  </p:cSld>
  <p:clrMapOvr>
    <a:masterClrMapping/>
  </p:clrMapOvr>
  <p:transition spd="slow">
    <p:cover dir="u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289173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a-I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915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FFF39D"/>
                </a:solidFill>
              </a:rPr>
              <a:pPr/>
              <a:t>1441/07/20</a:t>
            </a:fld>
            <a:endParaRPr lang="fa-IR">
              <a:solidFill>
                <a:srgbClr val="FFF3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fa-IR">
              <a:solidFill>
                <a:srgbClr val="FFF39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088391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FFF39D"/>
                </a:solidFill>
              </a:rPr>
              <a:pPr/>
              <a:t>1441/07/20</a:t>
            </a:fld>
            <a:endParaRPr lang="fa-IR">
              <a:solidFill>
                <a:srgbClr val="FFF3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fa-IR">
              <a:solidFill>
                <a:srgbClr val="FFF39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400253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779612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74561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a-I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74653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993568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a-I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5911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a-I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82614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8129699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0258278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9DEA6-CE59-40B6-BDC4-674F6A769ED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04276"/>
      </p:ext>
    </p:extLst>
  </p:cSld>
  <p:clrMapOvr>
    <a:masterClrMapping/>
  </p:clrMapOvr>
  <p:transition spd="slow">
    <p:cover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382395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BAA84-B825-470D-AD65-D34A03C4502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447389"/>
      </p:ext>
    </p:extLst>
  </p:cSld>
  <p:clrMapOvr>
    <a:masterClrMapping/>
  </p:clrMapOvr>
  <p:transition spd="slow">
    <p:cover dir="u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B7C04-3CBA-442C-BBE3-63D68878CE0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907611"/>
      </p:ext>
    </p:extLst>
  </p:cSld>
  <p:clrMapOvr>
    <a:masterClrMapping/>
  </p:clrMapOvr>
  <p:transition spd="slow">
    <p:cover dir="u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646086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a-I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26293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FFF39D"/>
                </a:solidFill>
              </a:rPr>
              <a:pPr/>
              <a:t>1441/07/20</a:t>
            </a:fld>
            <a:endParaRPr lang="fa-IR">
              <a:solidFill>
                <a:srgbClr val="FFF3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fa-IR">
              <a:solidFill>
                <a:srgbClr val="FFF39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933483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7203858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370432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a-I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36126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8489421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a-I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42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790891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a-I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92833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7533619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7334799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9DEA6-CE59-40B6-BDC4-674F6A769ED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432507"/>
      </p:ext>
    </p:extLst>
  </p:cSld>
  <p:clrMapOvr>
    <a:masterClrMapping/>
  </p:clrMapOvr>
  <p:transition spd="slow">
    <p:cover dir="u"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BAA84-B825-470D-AD65-D34A03C4502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67069"/>
      </p:ext>
    </p:extLst>
  </p:cSld>
  <p:clrMapOvr>
    <a:masterClrMapping/>
  </p:clrMapOvr>
  <p:transition spd="slow">
    <p:cover dir="u"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B7C04-3CBA-442C-BBE3-63D68878CE0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244829"/>
      </p:ext>
    </p:extLst>
  </p:cSld>
  <p:clrMapOvr>
    <a:masterClrMapping/>
  </p:clrMapOvr>
  <p:transition spd="slow">
    <p:cover dir="u"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974567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a-I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83556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FFF39D"/>
                </a:solidFill>
              </a:rPr>
              <a:pPr/>
              <a:t>1441/07/20</a:t>
            </a:fld>
            <a:endParaRPr lang="fa-IR">
              <a:solidFill>
                <a:srgbClr val="FFF3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fa-IR">
              <a:solidFill>
                <a:srgbClr val="FFF39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116550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82526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a-I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16498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832435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a-I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71410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4615146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a-I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6549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a-I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5911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518075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4897000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9DEA6-CE59-40B6-BDC4-674F6A769ED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81007"/>
      </p:ext>
    </p:extLst>
  </p:cSld>
  <p:clrMapOvr>
    <a:masterClrMapping/>
  </p:clrMapOvr>
  <p:transition spd="slow">
    <p:cover dir="u"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BAA84-B825-470D-AD65-D34A03C4502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287477"/>
      </p:ext>
    </p:extLst>
  </p:cSld>
  <p:clrMapOvr>
    <a:masterClrMapping/>
  </p:clrMapOvr>
  <p:transition spd="slow">
    <p:cover dir="u"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B7C04-3CBA-442C-BBE3-63D68878CE0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985039"/>
      </p:ext>
    </p:extLst>
  </p:cSld>
  <p:clrMapOvr>
    <a:masterClrMapping/>
  </p:clrMapOvr>
  <p:transition spd="slow">
    <p:cover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3313222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308364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a-I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55507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FFF39D"/>
                </a:solidFill>
              </a:rPr>
              <a:pPr/>
              <a:t>1441/07/20</a:t>
            </a:fld>
            <a:endParaRPr lang="fa-IR">
              <a:solidFill>
                <a:srgbClr val="FFF3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fa-IR">
              <a:solidFill>
                <a:srgbClr val="FFF39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982980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3112399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319860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a-I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03673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8007883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a-I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251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a-I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481835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064538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a-I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6859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1574028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9DEA6-CE59-40B6-BDC4-674F6A769ED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301343"/>
      </p:ext>
    </p:extLst>
  </p:cSld>
  <p:clrMapOvr>
    <a:masterClrMapping/>
  </p:clrMapOvr>
  <p:transition spd="slow">
    <p:cover dir="u"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BAA84-B825-470D-AD65-D34A03C4502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20565"/>
      </p:ext>
    </p:extLst>
  </p:cSld>
  <p:clrMapOvr>
    <a:masterClrMapping/>
  </p:clrMapOvr>
  <p:transition spd="slow">
    <p:cover dir="u"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B7C04-3CBA-442C-BBE3-63D68878CE0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29271"/>
      </p:ext>
    </p:extLst>
  </p:cSld>
  <p:clrMapOvr>
    <a:masterClrMapping/>
  </p:clrMapOvr>
  <p:transition spd="slow">
    <p:cover dir="u"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083212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a-I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410393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FFF39D"/>
                </a:solidFill>
              </a:rPr>
              <a:pPr/>
              <a:t>1441/07/20</a:t>
            </a:fld>
            <a:endParaRPr lang="fa-IR">
              <a:solidFill>
                <a:srgbClr val="FFF3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fa-IR">
              <a:solidFill>
                <a:srgbClr val="FFF39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52811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31846419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4251394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a-I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119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DBAD4-4CCA-449F-AA60-77B181C8018A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86277-6CDD-411E-AB03-40E776A14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640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a-I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33054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40259728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a-I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9879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a-I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28706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3192490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57806599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9DEA6-CE59-40B6-BDC4-674F6A769ED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55423"/>
      </p:ext>
    </p:extLst>
  </p:cSld>
  <p:clrMapOvr>
    <a:masterClrMapping/>
  </p:clrMapOvr>
  <p:transition spd="slow">
    <p:cover dir="u"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BAA84-B825-470D-AD65-D34A03C4502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097235"/>
      </p:ext>
    </p:extLst>
  </p:cSld>
  <p:clrMapOvr>
    <a:masterClrMapping/>
  </p:clrMapOvr>
  <p:transition spd="slow">
    <p:cover dir="u"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B7C04-3CBA-442C-BBE3-63D68878CE0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709595"/>
      </p:ext>
    </p:extLst>
  </p:cSld>
  <p:clrMapOvr>
    <a:masterClrMapping/>
  </p:clrMapOvr>
  <p:transition spd="slow">
    <p:cover dir="u"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722915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a-I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2849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0889954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FFF39D"/>
                </a:solidFill>
              </a:rPr>
              <a:pPr/>
              <a:t>1441/07/20</a:t>
            </a:fld>
            <a:endParaRPr lang="fa-IR">
              <a:solidFill>
                <a:srgbClr val="FFF3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fa-IR">
              <a:solidFill>
                <a:srgbClr val="FFF39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23895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11609605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9800206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a-I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349403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77501214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a-I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98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a-I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775506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9319675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90440401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9DEA6-CE59-40B6-BDC4-674F6A769ED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316627"/>
      </p:ext>
    </p:extLst>
  </p:cSld>
  <p:clrMapOvr>
    <a:masterClrMapping/>
  </p:clrMapOvr>
  <p:transition spd="slow">
    <p:cover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32200547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BAA84-B825-470D-AD65-D34A03C4502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034297"/>
      </p:ext>
    </p:extLst>
  </p:cSld>
  <p:clrMapOvr>
    <a:masterClrMapping/>
  </p:clrMapOvr>
  <p:transition spd="slow">
    <p:cover dir="u"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B7C04-3CBA-442C-BBE3-63D68878CE0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17327"/>
      </p:ext>
    </p:extLst>
  </p:cSld>
  <p:clrMapOvr>
    <a:masterClrMapping/>
  </p:clrMapOvr>
  <p:transition spd="slow">
    <p:cover dir="u"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731370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a-I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424558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FFF39D"/>
                </a:solidFill>
              </a:rPr>
              <a:pPr/>
              <a:t>1441/07/20</a:t>
            </a:fld>
            <a:endParaRPr lang="fa-IR">
              <a:solidFill>
                <a:srgbClr val="FFF3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fa-IR">
              <a:solidFill>
                <a:srgbClr val="FFF39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136454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15492537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7504489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a-I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31742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86026386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a-I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57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9DEA6-CE59-40B6-BDC4-674F6A769ED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550518"/>
      </p:ext>
    </p:extLst>
  </p:cSld>
  <p:clrMapOvr>
    <a:masterClrMapping/>
  </p:clrMapOvr>
  <p:transition spd="slow">
    <p:cover dir="u"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a-I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956566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87704600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09749756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9DEA6-CE59-40B6-BDC4-674F6A769ED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330430"/>
      </p:ext>
    </p:extLst>
  </p:cSld>
  <p:clrMapOvr>
    <a:masterClrMapping/>
  </p:clrMapOvr>
  <p:transition spd="slow">
    <p:cover dir="u"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BAA84-B825-470D-AD65-D34A03C4502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16035"/>
      </p:ext>
    </p:extLst>
  </p:cSld>
  <p:clrMapOvr>
    <a:masterClrMapping/>
  </p:clrMapOvr>
  <p:transition spd="slow">
    <p:cover dir="u"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B7C04-3CBA-442C-BBE3-63D68878CE0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92142"/>
      </p:ext>
    </p:extLst>
  </p:cSld>
  <p:clrMapOvr>
    <a:masterClrMapping/>
  </p:clrMapOvr>
  <p:transition spd="slow">
    <p:cover dir="u"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772596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a-I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508360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FFF39D"/>
                </a:solidFill>
              </a:rPr>
              <a:pPr/>
              <a:t>1441/07/20</a:t>
            </a:fld>
            <a:endParaRPr lang="fa-IR">
              <a:solidFill>
                <a:srgbClr val="FFF3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fa-IR">
              <a:solidFill>
                <a:srgbClr val="FFF39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986064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432086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BAA84-B825-470D-AD65-D34A03C4502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70993"/>
      </p:ext>
    </p:extLst>
  </p:cSld>
  <p:clrMapOvr>
    <a:masterClrMapping/>
  </p:clrMapOvr>
  <p:transition spd="slow">
    <p:cover dir="u"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2043793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a-I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520536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04888662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a-I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8692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a-I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313359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4818206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7248944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9DEA6-CE59-40B6-BDC4-674F6A769ED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040631"/>
      </p:ext>
    </p:extLst>
  </p:cSld>
  <p:clrMapOvr>
    <a:masterClrMapping/>
  </p:clrMapOvr>
  <p:transition spd="slow">
    <p:cover dir="u"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BAA84-B825-470D-AD65-D34A03C4502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76389"/>
      </p:ext>
    </p:extLst>
  </p:cSld>
  <p:clrMapOvr>
    <a:masterClrMapping/>
  </p:clrMapOvr>
  <p:transition spd="slow">
    <p:cover dir="u"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B7C04-3CBA-442C-BBE3-63D68878CE0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544356"/>
      </p:ext>
    </p:extLst>
  </p:cSld>
  <p:clrMapOvr>
    <a:masterClrMapping/>
  </p:clrMapOvr>
  <p:transition spd="slow">
    <p:cover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B7C04-3CBA-442C-BBE3-63D68878CE0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371676"/>
      </p:ext>
    </p:extLst>
  </p:cSld>
  <p:clrMapOvr>
    <a:masterClrMapping/>
  </p:clrMapOvr>
  <p:transition spd="slow">
    <p:cover dir="u"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81777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a-I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690574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FFF39D"/>
                </a:solidFill>
              </a:rPr>
              <a:pPr/>
              <a:t>1441/07/20</a:t>
            </a:fld>
            <a:endParaRPr lang="fa-IR">
              <a:solidFill>
                <a:srgbClr val="FFF3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fa-IR">
              <a:solidFill>
                <a:srgbClr val="FFF39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574688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28500091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1129559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a-I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36094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96675953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a-I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257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a-I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278533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716114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102545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18648546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9DEA6-CE59-40B6-BDC4-674F6A769ED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314806"/>
      </p:ext>
    </p:extLst>
  </p:cSld>
  <p:clrMapOvr>
    <a:masterClrMapping/>
  </p:clrMapOvr>
  <p:transition spd="slow">
    <p:cover dir="u"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BAA84-B825-470D-AD65-D34A03C4502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641692"/>
      </p:ext>
    </p:extLst>
  </p:cSld>
  <p:clrMapOvr>
    <a:masterClrMapping/>
  </p:clrMapOvr>
  <p:transition spd="slow">
    <p:cover dir="u"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B7C04-3CBA-442C-BBE3-63D68878CE0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31499"/>
      </p:ext>
    </p:extLst>
  </p:cSld>
  <p:clrMapOvr>
    <a:masterClrMapping/>
  </p:clrMapOvr>
  <p:transition spd="slow">
    <p:cover dir="u"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073724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a-I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14109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FFF39D"/>
                </a:solidFill>
              </a:rPr>
              <a:pPr/>
              <a:t>1441/07/20</a:t>
            </a:fld>
            <a:endParaRPr lang="fa-IR">
              <a:solidFill>
                <a:srgbClr val="FFF3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fa-IR">
              <a:solidFill>
                <a:srgbClr val="FFF39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967401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54972791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4509119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a-I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126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a-I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5365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5089562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a-I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7550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a-I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443688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60846283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79894706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9DEA6-CE59-40B6-BDC4-674F6A769ED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01254"/>
      </p:ext>
    </p:extLst>
  </p:cSld>
  <p:clrMapOvr>
    <a:masterClrMapping/>
  </p:clrMapOvr>
  <p:transition spd="slow">
    <p:cover dir="u"/>
  </p:transition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BAA84-B825-470D-AD65-D34A03C4502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65095"/>
      </p:ext>
    </p:extLst>
  </p:cSld>
  <p:clrMapOvr>
    <a:masterClrMapping/>
  </p:clrMapOvr>
  <p:transition spd="slow">
    <p:cover dir="u"/>
  </p:transition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B7C04-3CBA-442C-BBE3-63D68878CE0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35832"/>
      </p:ext>
    </p:extLst>
  </p:cSld>
  <p:clrMapOvr>
    <a:masterClrMapping/>
  </p:clrMapOvr>
  <p:transition spd="slow">
    <p:cover dir="u"/>
  </p:transition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20315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a-I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675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FFF39D"/>
                </a:solidFill>
              </a:rPr>
              <a:pPr/>
              <a:t>1441/07/20</a:t>
            </a:fld>
            <a:endParaRPr lang="fa-IR">
              <a:solidFill>
                <a:srgbClr val="FFF3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fa-IR">
              <a:solidFill>
                <a:srgbClr val="FFF39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040050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FFF39D"/>
                </a:solidFill>
              </a:rPr>
              <a:pPr/>
              <a:t>1441/07/20</a:t>
            </a:fld>
            <a:endParaRPr lang="fa-IR">
              <a:solidFill>
                <a:srgbClr val="FFF3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fa-IR">
              <a:solidFill>
                <a:srgbClr val="FFF39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539516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99676957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064645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a-I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331441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10506294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a-I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020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a-I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254249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01069789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05015390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9DEA6-CE59-40B6-BDC4-674F6A769ED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02390"/>
      </p:ext>
    </p:extLst>
  </p:cSld>
  <p:clrMapOvr>
    <a:masterClrMapping/>
  </p:clrMapOvr>
  <p:transition spd="slow">
    <p:cover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08774118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BAA84-B825-470D-AD65-D34A03C4502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94832"/>
      </p:ext>
    </p:extLst>
  </p:cSld>
  <p:clrMapOvr>
    <a:masterClrMapping/>
  </p:clrMapOvr>
  <p:transition spd="slow">
    <p:cover dir="u"/>
  </p:transition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B7C04-3CBA-442C-BBE3-63D68878CE0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01910"/>
      </p:ext>
    </p:extLst>
  </p:cSld>
  <p:clrMapOvr>
    <a:masterClrMapping/>
  </p:clrMapOvr>
  <p:transition spd="slow">
    <p:cover dir="u"/>
  </p:transition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659943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a-I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176329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FFF39D"/>
                </a:solidFill>
              </a:rPr>
              <a:pPr/>
              <a:t>1441/07/20</a:t>
            </a:fld>
            <a:endParaRPr lang="fa-IR">
              <a:solidFill>
                <a:srgbClr val="FFF3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fa-IR">
              <a:solidFill>
                <a:srgbClr val="FFF39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277576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80465690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4701452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a-I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952382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37774347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a-I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2296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DBAD4-4CCA-449F-AA60-77B181C8018A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86277-6CDD-411E-AB03-40E776A14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5394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5869187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a-I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918344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88061365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52863515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9DEA6-CE59-40B6-BDC4-674F6A769ED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40010"/>
      </p:ext>
    </p:extLst>
  </p:cSld>
  <p:clrMapOvr>
    <a:masterClrMapping/>
  </p:clrMapOvr>
  <p:transition spd="slow">
    <p:cover dir="u"/>
  </p:transition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BAA84-B825-470D-AD65-D34A03C4502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855882"/>
      </p:ext>
    </p:extLst>
  </p:cSld>
  <p:clrMapOvr>
    <a:masterClrMapping/>
  </p:clrMapOvr>
  <p:transition spd="slow">
    <p:cover dir="u"/>
  </p:transition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B7C04-3CBA-442C-BBE3-63D68878CE0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12672"/>
      </p:ext>
    </p:extLst>
  </p:cSld>
  <p:clrMapOvr>
    <a:masterClrMapping/>
  </p:clrMapOvr>
  <p:transition spd="slow">
    <p:cover dir="u"/>
  </p:transition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717057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a-I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71098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FFF39D"/>
                </a:solidFill>
              </a:rPr>
              <a:pPr/>
              <a:t>1441/07/20</a:t>
            </a:fld>
            <a:endParaRPr lang="fa-IR">
              <a:solidFill>
                <a:srgbClr val="FFF3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fa-IR">
              <a:solidFill>
                <a:srgbClr val="FFF39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76894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865237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a-I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234555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5108621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a-I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99783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61031317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a-I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626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a-I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271079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63188849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58401007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9DEA6-CE59-40B6-BDC4-674F6A769ED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855499"/>
      </p:ext>
    </p:extLst>
  </p:cSld>
  <p:clrMapOvr>
    <a:masterClrMapping/>
  </p:clrMapOvr>
  <p:transition spd="slow">
    <p:cover dir="u"/>
  </p:transition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BAA84-B825-470D-AD65-D34A03C4502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742702"/>
      </p:ext>
    </p:extLst>
  </p:cSld>
  <p:clrMapOvr>
    <a:masterClrMapping/>
  </p:clrMapOvr>
  <p:transition spd="slow">
    <p:cover dir="u"/>
  </p:transition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B7C04-3CBA-442C-BBE3-63D68878CE0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30939"/>
      </p:ext>
    </p:extLst>
  </p:cSld>
  <p:clrMapOvr>
    <a:masterClrMapping/>
  </p:clrMapOvr>
  <p:transition spd="slow">
    <p:cover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553586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42929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a-I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153939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FFF39D"/>
                </a:solidFill>
              </a:rPr>
              <a:pPr/>
              <a:t>1441/07/20</a:t>
            </a:fld>
            <a:endParaRPr lang="fa-IR">
              <a:solidFill>
                <a:srgbClr val="FFF3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fa-IR">
              <a:solidFill>
                <a:srgbClr val="FFF39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093698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00159549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2575770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a-I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392684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88788456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a-I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444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a-I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692714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039703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a-I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737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30131449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9DEA6-CE59-40B6-BDC4-674F6A769ED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723597"/>
      </p:ext>
    </p:extLst>
  </p:cSld>
  <p:clrMapOvr>
    <a:masterClrMapping/>
  </p:clrMapOvr>
  <p:transition spd="slow">
    <p:cover dir="u"/>
  </p:transition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BAA84-B825-470D-AD65-D34A03C4502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400776"/>
      </p:ext>
    </p:extLst>
  </p:cSld>
  <p:clrMapOvr>
    <a:masterClrMapping/>
  </p:clrMapOvr>
  <p:transition spd="slow">
    <p:cover dir="u"/>
  </p:transition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B7C04-3CBA-442C-BBE3-63D68878CE0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7426"/>
      </p:ext>
    </p:extLst>
  </p:cSld>
  <p:clrMapOvr>
    <a:masterClrMapping/>
  </p:clrMapOvr>
  <p:transition spd="slow">
    <p:cover dir="u"/>
  </p:transition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7444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a-I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301157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FFF39D"/>
                </a:solidFill>
              </a:rPr>
              <a:pPr/>
              <a:t>1441/07/20</a:t>
            </a:fld>
            <a:endParaRPr lang="fa-IR">
              <a:solidFill>
                <a:srgbClr val="FFF3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fa-IR">
              <a:solidFill>
                <a:srgbClr val="FFF39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158889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48987707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1313995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a-I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2325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a-I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87446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20654953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a-I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1943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a-I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581312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87713156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4452166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9DEA6-CE59-40B6-BDC4-674F6A769ED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112747"/>
      </p:ext>
    </p:extLst>
  </p:cSld>
  <p:clrMapOvr>
    <a:masterClrMapping/>
  </p:clrMapOvr>
  <p:transition spd="slow">
    <p:cover dir="u"/>
  </p:transition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BAA84-B825-470D-AD65-D34A03C4502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261142"/>
      </p:ext>
    </p:extLst>
  </p:cSld>
  <p:clrMapOvr>
    <a:masterClrMapping/>
  </p:clrMapOvr>
  <p:transition spd="slow">
    <p:cover dir="u"/>
  </p:transition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B7C04-3CBA-442C-BBE3-63D68878CE0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83844"/>
      </p:ext>
    </p:extLst>
  </p:cSld>
  <p:clrMapOvr>
    <a:masterClrMapping/>
  </p:clrMapOvr>
  <p:transition spd="slow">
    <p:cover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64192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022488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9DEA6-CE59-40B6-BDC4-674F6A769ED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385850"/>
      </p:ext>
    </p:extLst>
  </p:cSld>
  <p:clrMapOvr>
    <a:masterClrMapping/>
  </p:clrMapOvr>
  <p:transition spd="slow">
    <p:cover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BAA84-B825-470D-AD65-D34A03C4502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564704"/>
      </p:ext>
    </p:extLst>
  </p:cSld>
  <p:clrMapOvr>
    <a:masterClrMapping/>
  </p:clrMapOvr>
  <p:transition spd="slow">
    <p:cover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B7C04-3CBA-442C-BBE3-63D68878CE0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89698"/>
      </p:ext>
    </p:extLst>
  </p:cSld>
  <p:clrMapOvr>
    <a:masterClrMapping/>
  </p:clrMapOvr>
  <p:transition spd="slow">
    <p:cover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DBAD4-4CCA-449F-AA60-77B181C8018A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86277-6CDD-411E-AB03-40E776A14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7846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227110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a-I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4814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FFF39D"/>
                </a:solidFill>
              </a:rPr>
              <a:pPr/>
              <a:t>1441/07/20</a:t>
            </a:fld>
            <a:endParaRPr lang="fa-IR">
              <a:solidFill>
                <a:srgbClr val="FFF3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fa-IR">
              <a:solidFill>
                <a:srgbClr val="FFF39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554889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510431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88774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a-I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1820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116019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a-I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9468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a-I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2761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31033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DBAD4-4CCA-449F-AA60-77B181C8018A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86277-6CDD-411E-AB03-40E776A14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99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125291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9DEA6-CE59-40B6-BDC4-674F6A769ED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632663"/>
      </p:ext>
    </p:extLst>
  </p:cSld>
  <p:clrMapOvr>
    <a:masterClrMapping/>
  </p:clrMapOvr>
  <p:transition spd="slow">
    <p:cover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BAA84-B825-470D-AD65-D34A03C4502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44995"/>
      </p:ext>
    </p:extLst>
  </p:cSld>
  <p:clrMapOvr>
    <a:masterClrMapping/>
  </p:clrMapOvr>
  <p:transition spd="slow">
    <p:cover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B7C04-3CBA-442C-BBE3-63D68878CE0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767691"/>
      </p:ext>
    </p:extLst>
  </p:cSld>
  <p:clrMapOvr>
    <a:masterClrMapping/>
  </p:clrMapOvr>
  <p:transition spd="slow">
    <p:cover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388251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a-I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8349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FFF39D"/>
                </a:solidFill>
              </a:rPr>
              <a:pPr/>
              <a:t>1441/07/20</a:t>
            </a:fld>
            <a:endParaRPr lang="fa-IR">
              <a:solidFill>
                <a:srgbClr val="FFF3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fa-IR">
              <a:solidFill>
                <a:srgbClr val="FFF39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196744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238674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66578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a-I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12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DBAD4-4CCA-449F-AA60-77B181C8018A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86277-6CDD-411E-AB03-40E776A14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44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719142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a-I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5495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a-I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2229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764219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224578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9DEA6-CE59-40B6-BDC4-674F6A769ED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01402"/>
      </p:ext>
    </p:extLst>
  </p:cSld>
  <p:clrMapOvr>
    <a:masterClrMapping/>
  </p:clrMapOvr>
  <p:transition spd="slow">
    <p:cover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BAA84-B825-470D-AD65-D34A03C4502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13550"/>
      </p:ext>
    </p:extLst>
  </p:cSld>
  <p:clrMapOvr>
    <a:masterClrMapping/>
  </p:clrMapOvr>
  <p:transition spd="slow">
    <p:cover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B7C04-3CBA-442C-BBE3-63D68878CE0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433044"/>
      </p:ext>
    </p:extLst>
  </p:cSld>
  <p:clrMapOvr>
    <a:masterClrMapping/>
  </p:clrMapOvr>
  <p:transition spd="slow">
    <p:cover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43523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a-I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536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DBAD4-4CCA-449F-AA60-77B181C8018A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86277-6CDD-411E-AB03-40E776A14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65998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FFF39D"/>
                </a:solidFill>
              </a:rPr>
              <a:pPr/>
              <a:t>1441/07/20</a:t>
            </a:fld>
            <a:endParaRPr lang="fa-IR">
              <a:solidFill>
                <a:srgbClr val="FFF3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fa-IR">
              <a:solidFill>
                <a:srgbClr val="FFF39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84907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5470333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635363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a-I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7701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4906767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a-I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237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a-I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9722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8149591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5960803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9DEA6-CE59-40B6-BDC4-674F6A769ED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07725"/>
      </p:ext>
    </p:extLst>
  </p:cSld>
  <p:clrMapOvr>
    <a:masterClrMapping/>
  </p:clrMapOvr>
  <p:transition spd="slow">
    <p:cover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DBAD4-4CCA-449F-AA60-77B181C8018A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86277-6CDD-411E-AB03-40E776A14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5753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BAA84-B825-470D-AD65-D34A03C4502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632642"/>
      </p:ext>
    </p:extLst>
  </p:cSld>
  <p:clrMapOvr>
    <a:masterClrMapping/>
  </p:clrMapOvr>
  <p:transition spd="slow">
    <p:cover dir="u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B7C04-3CBA-442C-BBE3-63D68878CE0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34205"/>
      </p:ext>
    </p:extLst>
  </p:cSld>
  <p:clrMapOvr>
    <a:masterClrMapping/>
  </p:clrMapOvr>
  <p:transition spd="slow">
    <p:cover dir="u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048546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a-I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15027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FFF39D"/>
                </a:solidFill>
              </a:rPr>
              <a:pPr/>
              <a:t>1441/07/20</a:t>
            </a:fld>
            <a:endParaRPr lang="fa-IR">
              <a:solidFill>
                <a:srgbClr val="FFF3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fa-IR">
              <a:solidFill>
                <a:srgbClr val="FFF39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307363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3366829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336673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a-I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23495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361248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a-I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880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DBAD4-4CCA-449F-AA60-77B181C8018A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86277-6CDD-411E-AB03-40E776A14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01490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a-I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70794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9454378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0664854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9DEA6-CE59-40B6-BDC4-674F6A769ED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415318"/>
      </p:ext>
    </p:extLst>
  </p:cSld>
  <p:clrMapOvr>
    <a:masterClrMapping/>
  </p:clrMapOvr>
  <p:transition spd="slow">
    <p:cover dir="u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BAA84-B825-470D-AD65-D34A03C4502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841036"/>
      </p:ext>
    </p:extLst>
  </p:cSld>
  <p:clrMapOvr>
    <a:masterClrMapping/>
  </p:clrMapOvr>
  <p:transition spd="slow">
    <p:cover dir="u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B7C04-3CBA-442C-BBE3-63D68878CE0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84632"/>
      </p:ext>
    </p:extLst>
  </p:cSld>
  <p:clrMapOvr>
    <a:masterClrMapping/>
  </p:clrMapOvr>
  <p:transition spd="slow">
    <p:cover dir="u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706915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a-I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53652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FFF39D"/>
                </a:solidFill>
              </a:rPr>
              <a:pPr/>
              <a:t>1441/07/20</a:t>
            </a:fld>
            <a:endParaRPr lang="fa-IR">
              <a:solidFill>
                <a:srgbClr val="FFF3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fa-IR">
              <a:solidFill>
                <a:srgbClr val="FFF39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448003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15FC-F45C-490A-A115-63ADD616023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69797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slideLayout" Target="../slideLayouts/slideLayout13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13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Relationship Id="rId14" Type="http://schemas.openxmlformats.org/officeDocument/2006/relationships/slideLayout" Target="../slideLayouts/slideLayout15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9.xml"/><Relationship Id="rId13" Type="http://schemas.openxmlformats.org/officeDocument/2006/relationships/slideLayout" Target="../slideLayouts/slideLayout164.xml"/><Relationship Id="rId3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58.xml"/><Relationship Id="rId12" Type="http://schemas.openxmlformats.org/officeDocument/2006/relationships/slideLayout" Target="../slideLayouts/slideLayout163.xml"/><Relationship Id="rId2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7.xml"/><Relationship Id="rId11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56.xml"/><Relationship Id="rId15" Type="http://schemas.openxmlformats.org/officeDocument/2006/relationships/theme" Target="../theme/theme12.xml"/><Relationship Id="rId10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60.xml"/><Relationship Id="rId14" Type="http://schemas.openxmlformats.org/officeDocument/2006/relationships/slideLayout" Target="../slideLayouts/slideLayout16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5" Type="http://schemas.openxmlformats.org/officeDocument/2006/relationships/theme" Target="../theme/theme13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slideLayout" Target="../slideLayouts/slideLayout179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7.xml"/><Relationship Id="rId13" Type="http://schemas.openxmlformats.org/officeDocument/2006/relationships/slideLayout" Target="../slideLayouts/slideLayout192.xml"/><Relationship Id="rId3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6.xml"/><Relationship Id="rId12" Type="http://schemas.openxmlformats.org/officeDocument/2006/relationships/slideLayout" Target="../slideLayouts/slideLayout191.xml"/><Relationship Id="rId2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5.xml"/><Relationship Id="rId11" Type="http://schemas.openxmlformats.org/officeDocument/2006/relationships/slideLayout" Target="../slideLayouts/slideLayout190.xml"/><Relationship Id="rId5" Type="http://schemas.openxmlformats.org/officeDocument/2006/relationships/slideLayout" Target="../slideLayouts/slideLayout184.xml"/><Relationship Id="rId15" Type="http://schemas.openxmlformats.org/officeDocument/2006/relationships/theme" Target="../theme/theme14.xml"/><Relationship Id="rId10" Type="http://schemas.openxmlformats.org/officeDocument/2006/relationships/slideLayout" Target="../slideLayouts/slideLayout189.xml"/><Relationship Id="rId4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8.xml"/><Relationship Id="rId14" Type="http://schemas.openxmlformats.org/officeDocument/2006/relationships/slideLayout" Target="../slideLayouts/slideLayout19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1.xml"/><Relationship Id="rId13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196.xml"/><Relationship Id="rId7" Type="http://schemas.openxmlformats.org/officeDocument/2006/relationships/slideLayout" Target="../slideLayouts/slideLayout200.xml"/><Relationship Id="rId12" Type="http://schemas.openxmlformats.org/officeDocument/2006/relationships/slideLayout" Target="../slideLayouts/slideLayout205.xml"/><Relationship Id="rId2" Type="http://schemas.openxmlformats.org/officeDocument/2006/relationships/slideLayout" Target="../slideLayouts/slideLayout195.xml"/><Relationship Id="rId1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9.xml"/><Relationship Id="rId11" Type="http://schemas.openxmlformats.org/officeDocument/2006/relationships/slideLayout" Target="../slideLayouts/slideLayout204.xml"/><Relationship Id="rId5" Type="http://schemas.openxmlformats.org/officeDocument/2006/relationships/slideLayout" Target="../slideLayouts/slideLayout198.xml"/><Relationship Id="rId15" Type="http://schemas.openxmlformats.org/officeDocument/2006/relationships/theme" Target="../theme/theme15.xml"/><Relationship Id="rId10" Type="http://schemas.openxmlformats.org/officeDocument/2006/relationships/slideLayout" Target="../slideLayouts/slideLayout203.xml"/><Relationship Id="rId4" Type="http://schemas.openxmlformats.org/officeDocument/2006/relationships/slideLayout" Target="../slideLayouts/slideLayout197.xml"/><Relationship Id="rId9" Type="http://schemas.openxmlformats.org/officeDocument/2006/relationships/slideLayout" Target="../slideLayouts/slideLayout202.xml"/><Relationship Id="rId14" Type="http://schemas.openxmlformats.org/officeDocument/2006/relationships/slideLayout" Target="../slideLayouts/slideLayout207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5.xml"/><Relationship Id="rId13" Type="http://schemas.openxmlformats.org/officeDocument/2006/relationships/slideLayout" Target="../slideLayouts/slideLayout220.xml"/><Relationship Id="rId3" Type="http://schemas.openxmlformats.org/officeDocument/2006/relationships/slideLayout" Target="../slideLayouts/slideLayout210.xml"/><Relationship Id="rId7" Type="http://schemas.openxmlformats.org/officeDocument/2006/relationships/slideLayout" Target="../slideLayouts/slideLayout214.xml"/><Relationship Id="rId12" Type="http://schemas.openxmlformats.org/officeDocument/2006/relationships/slideLayout" Target="../slideLayouts/slideLayout219.xml"/><Relationship Id="rId2" Type="http://schemas.openxmlformats.org/officeDocument/2006/relationships/slideLayout" Target="../slideLayouts/slideLayout209.xml"/><Relationship Id="rId1" Type="http://schemas.openxmlformats.org/officeDocument/2006/relationships/slideLayout" Target="../slideLayouts/slideLayout208.xml"/><Relationship Id="rId6" Type="http://schemas.openxmlformats.org/officeDocument/2006/relationships/slideLayout" Target="../slideLayouts/slideLayout213.xml"/><Relationship Id="rId11" Type="http://schemas.openxmlformats.org/officeDocument/2006/relationships/slideLayout" Target="../slideLayouts/slideLayout218.xml"/><Relationship Id="rId5" Type="http://schemas.openxmlformats.org/officeDocument/2006/relationships/slideLayout" Target="../slideLayouts/slideLayout212.xml"/><Relationship Id="rId15" Type="http://schemas.openxmlformats.org/officeDocument/2006/relationships/theme" Target="../theme/theme16.xml"/><Relationship Id="rId10" Type="http://schemas.openxmlformats.org/officeDocument/2006/relationships/slideLayout" Target="../slideLayouts/slideLayout217.xml"/><Relationship Id="rId4" Type="http://schemas.openxmlformats.org/officeDocument/2006/relationships/slideLayout" Target="../slideLayouts/slideLayout211.xml"/><Relationship Id="rId9" Type="http://schemas.openxmlformats.org/officeDocument/2006/relationships/slideLayout" Target="../slideLayouts/slideLayout216.xml"/><Relationship Id="rId14" Type="http://schemas.openxmlformats.org/officeDocument/2006/relationships/slideLayout" Target="../slideLayouts/slideLayout221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.xml"/><Relationship Id="rId13" Type="http://schemas.openxmlformats.org/officeDocument/2006/relationships/slideLayout" Target="../slideLayouts/slideLayout234.xml"/><Relationship Id="rId3" Type="http://schemas.openxmlformats.org/officeDocument/2006/relationships/slideLayout" Target="../slideLayouts/slideLayout224.xml"/><Relationship Id="rId7" Type="http://schemas.openxmlformats.org/officeDocument/2006/relationships/slideLayout" Target="../slideLayouts/slideLayout228.xml"/><Relationship Id="rId12" Type="http://schemas.openxmlformats.org/officeDocument/2006/relationships/slideLayout" Target="../slideLayouts/slideLayout233.xml"/><Relationship Id="rId2" Type="http://schemas.openxmlformats.org/officeDocument/2006/relationships/slideLayout" Target="../slideLayouts/slideLayout223.xml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226.xml"/><Relationship Id="rId15" Type="http://schemas.openxmlformats.org/officeDocument/2006/relationships/theme" Target="../theme/theme17.xml"/><Relationship Id="rId10" Type="http://schemas.openxmlformats.org/officeDocument/2006/relationships/slideLayout" Target="../slideLayouts/slideLayout231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Relationship Id="rId14" Type="http://schemas.openxmlformats.org/officeDocument/2006/relationships/slideLayout" Target="../slideLayouts/slideLayout23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3.xml"/><Relationship Id="rId13" Type="http://schemas.openxmlformats.org/officeDocument/2006/relationships/slideLayout" Target="../slideLayouts/slideLayout248.xml"/><Relationship Id="rId3" Type="http://schemas.openxmlformats.org/officeDocument/2006/relationships/slideLayout" Target="../slideLayouts/slideLayout238.xml"/><Relationship Id="rId7" Type="http://schemas.openxmlformats.org/officeDocument/2006/relationships/slideLayout" Target="../slideLayouts/slideLayout242.xml"/><Relationship Id="rId12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37.xml"/><Relationship Id="rId1" Type="http://schemas.openxmlformats.org/officeDocument/2006/relationships/slideLayout" Target="../slideLayouts/slideLayout236.xml"/><Relationship Id="rId6" Type="http://schemas.openxmlformats.org/officeDocument/2006/relationships/slideLayout" Target="../slideLayouts/slideLayout241.xml"/><Relationship Id="rId11" Type="http://schemas.openxmlformats.org/officeDocument/2006/relationships/slideLayout" Target="../slideLayouts/slideLayout246.xml"/><Relationship Id="rId5" Type="http://schemas.openxmlformats.org/officeDocument/2006/relationships/slideLayout" Target="../slideLayouts/slideLayout240.xml"/><Relationship Id="rId15" Type="http://schemas.openxmlformats.org/officeDocument/2006/relationships/theme" Target="../theme/theme18.xml"/><Relationship Id="rId10" Type="http://schemas.openxmlformats.org/officeDocument/2006/relationships/slideLayout" Target="../slideLayouts/slideLayout245.xml"/><Relationship Id="rId4" Type="http://schemas.openxmlformats.org/officeDocument/2006/relationships/slideLayout" Target="../slideLayouts/slideLayout239.xml"/><Relationship Id="rId9" Type="http://schemas.openxmlformats.org/officeDocument/2006/relationships/slideLayout" Target="../slideLayouts/slideLayout244.xml"/><Relationship Id="rId14" Type="http://schemas.openxmlformats.org/officeDocument/2006/relationships/slideLayout" Target="../slideLayouts/slideLayout249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7.xml"/><Relationship Id="rId13" Type="http://schemas.openxmlformats.org/officeDocument/2006/relationships/slideLayout" Target="../slideLayouts/slideLayout262.xml"/><Relationship Id="rId3" Type="http://schemas.openxmlformats.org/officeDocument/2006/relationships/slideLayout" Target="../slideLayouts/slideLayout252.xml"/><Relationship Id="rId7" Type="http://schemas.openxmlformats.org/officeDocument/2006/relationships/slideLayout" Target="../slideLayouts/slideLayout256.xml"/><Relationship Id="rId12" Type="http://schemas.openxmlformats.org/officeDocument/2006/relationships/slideLayout" Target="../slideLayouts/slideLayout261.xml"/><Relationship Id="rId2" Type="http://schemas.openxmlformats.org/officeDocument/2006/relationships/slideLayout" Target="../slideLayouts/slideLayout251.xml"/><Relationship Id="rId1" Type="http://schemas.openxmlformats.org/officeDocument/2006/relationships/slideLayout" Target="../slideLayouts/slideLayout250.xml"/><Relationship Id="rId6" Type="http://schemas.openxmlformats.org/officeDocument/2006/relationships/slideLayout" Target="../slideLayouts/slideLayout255.xml"/><Relationship Id="rId11" Type="http://schemas.openxmlformats.org/officeDocument/2006/relationships/slideLayout" Target="../slideLayouts/slideLayout260.xml"/><Relationship Id="rId5" Type="http://schemas.openxmlformats.org/officeDocument/2006/relationships/slideLayout" Target="../slideLayouts/slideLayout254.xml"/><Relationship Id="rId15" Type="http://schemas.openxmlformats.org/officeDocument/2006/relationships/theme" Target="../theme/theme19.xml"/><Relationship Id="rId10" Type="http://schemas.openxmlformats.org/officeDocument/2006/relationships/slideLayout" Target="../slideLayouts/slideLayout259.xml"/><Relationship Id="rId4" Type="http://schemas.openxmlformats.org/officeDocument/2006/relationships/slideLayout" Target="../slideLayouts/slideLayout253.xml"/><Relationship Id="rId9" Type="http://schemas.openxmlformats.org/officeDocument/2006/relationships/slideLayout" Target="../slideLayouts/slideLayout258.xml"/><Relationship Id="rId14" Type="http://schemas.openxmlformats.org/officeDocument/2006/relationships/slideLayout" Target="../slideLayouts/slideLayout2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1.xml"/><Relationship Id="rId13" Type="http://schemas.openxmlformats.org/officeDocument/2006/relationships/slideLayout" Target="../slideLayouts/slideLayout276.xml"/><Relationship Id="rId3" Type="http://schemas.openxmlformats.org/officeDocument/2006/relationships/slideLayout" Target="../slideLayouts/slideLayout266.xml"/><Relationship Id="rId7" Type="http://schemas.openxmlformats.org/officeDocument/2006/relationships/slideLayout" Target="../slideLayouts/slideLayout270.xml"/><Relationship Id="rId12" Type="http://schemas.openxmlformats.org/officeDocument/2006/relationships/slideLayout" Target="../slideLayouts/slideLayout275.xml"/><Relationship Id="rId2" Type="http://schemas.openxmlformats.org/officeDocument/2006/relationships/slideLayout" Target="../slideLayouts/slideLayout265.xml"/><Relationship Id="rId1" Type="http://schemas.openxmlformats.org/officeDocument/2006/relationships/slideLayout" Target="../slideLayouts/slideLayout264.xml"/><Relationship Id="rId6" Type="http://schemas.openxmlformats.org/officeDocument/2006/relationships/slideLayout" Target="../slideLayouts/slideLayout269.xml"/><Relationship Id="rId11" Type="http://schemas.openxmlformats.org/officeDocument/2006/relationships/slideLayout" Target="../slideLayouts/slideLayout274.xml"/><Relationship Id="rId5" Type="http://schemas.openxmlformats.org/officeDocument/2006/relationships/slideLayout" Target="../slideLayouts/slideLayout268.xml"/><Relationship Id="rId15" Type="http://schemas.openxmlformats.org/officeDocument/2006/relationships/theme" Target="../theme/theme20.xml"/><Relationship Id="rId10" Type="http://schemas.openxmlformats.org/officeDocument/2006/relationships/slideLayout" Target="../slideLayouts/slideLayout273.xml"/><Relationship Id="rId4" Type="http://schemas.openxmlformats.org/officeDocument/2006/relationships/slideLayout" Target="../slideLayouts/slideLayout267.xml"/><Relationship Id="rId9" Type="http://schemas.openxmlformats.org/officeDocument/2006/relationships/slideLayout" Target="../slideLayouts/slideLayout272.xml"/><Relationship Id="rId14" Type="http://schemas.openxmlformats.org/officeDocument/2006/relationships/slideLayout" Target="../slideLayouts/slideLayout277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5.xml"/><Relationship Id="rId13" Type="http://schemas.openxmlformats.org/officeDocument/2006/relationships/slideLayout" Target="../slideLayouts/slideLayout290.xml"/><Relationship Id="rId3" Type="http://schemas.openxmlformats.org/officeDocument/2006/relationships/slideLayout" Target="../slideLayouts/slideLayout280.xml"/><Relationship Id="rId7" Type="http://schemas.openxmlformats.org/officeDocument/2006/relationships/slideLayout" Target="../slideLayouts/slideLayout284.xml"/><Relationship Id="rId12" Type="http://schemas.openxmlformats.org/officeDocument/2006/relationships/slideLayout" Target="../slideLayouts/slideLayout289.xml"/><Relationship Id="rId2" Type="http://schemas.openxmlformats.org/officeDocument/2006/relationships/slideLayout" Target="../slideLayouts/slideLayout279.xml"/><Relationship Id="rId1" Type="http://schemas.openxmlformats.org/officeDocument/2006/relationships/slideLayout" Target="../slideLayouts/slideLayout278.xml"/><Relationship Id="rId6" Type="http://schemas.openxmlformats.org/officeDocument/2006/relationships/slideLayout" Target="../slideLayouts/slideLayout283.xml"/><Relationship Id="rId11" Type="http://schemas.openxmlformats.org/officeDocument/2006/relationships/slideLayout" Target="../slideLayouts/slideLayout288.xml"/><Relationship Id="rId5" Type="http://schemas.openxmlformats.org/officeDocument/2006/relationships/slideLayout" Target="../slideLayouts/slideLayout282.xml"/><Relationship Id="rId15" Type="http://schemas.openxmlformats.org/officeDocument/2006/relationships/theme" Target="../theme/theme21.xml"/><Relationship Id="rId10" Type="http://schemas.openxmlformats.org/officeDocument/2006/relationships/slideLayout" Target="../slideLayouts/slideLayout287.xml"/><Relationship Id="rId4" Type="http://schemas.openxmlformats.org/officeDocument/2006/relationships/slideLayout" Target="../slideLayouts/slideLayout281.xml"/><Relationship Id="rId9" Type="http://schemas.openxmlformats.org/officeDocument/2006/relationships/slideLayout" Target="../slideLayouts/slideLayout286.xml"/><Relationship Id="rId14" Type="http://schemas.openxmlformats.org/officeDocument/2006/relationships/slideLayout" Target="../slideLayouts/slideLayout29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9.xml"/><Relationship Id="rId13" Type="http://schemas.openxmlformats.org/officeDocument/2006/relationships/slideLayout" Target="../slideLayouts/slideLayout304.xml"/><Relationship Id="rId3" Type="http://schemas.openxmlformats.org/officeDocument/2006/relationships/slideLayout" Target="../slideLayouts/slideLayout294.xml"/><Relationship Id="rId7" Type="http://schemas.openxmlformats.org/officeDocument/2006/relationships/slideLayout" Target="../slideLayouts/slideLayout298.xml"/><Relationship Id="rId12" Type="http://schemas.openxmlformats.org/officeDocument/2006/relationships/slideLayout" Target="../slideLayouts/slideLayout303.xml"/><Relationship Id="rId2" Type="http://schemas.openxmlformats.org/officeDocument/2006/relationships/slideLayout" Target="../slideLayouts/slideLayout293.xml"/><Relationship Id="rId1" Type="http://schemas.openxmlformats.org/officeDocument/2006/relationships/slideLayout" Target="../slideLayouts/slideLayout292.xml"/><Relationship Id="rId6" Type="http://schemas.openxmlformats.org/officeDocument/2006/relationships/slideLayout" Target="../slideLayouts/slideLayout297.xml"/><Relationship Id="rId11" Type="http://schemas.openxmlformats.org/officeDocument/2006/relationships/slideLayout" Target="../slideLayouts/slideLayout302.xml"/><Relationship Id="rId5" Type="http://schemas.openxmlformats.org/officeDocument/2006/relationships/slideLayout" Target="../slideLayouts/slideLayout296.xml"/><Relationship Id="rId15" Type="http://schemas.openxmlformats.org/officeDocument/2006/relationships/theme" Target="../theme/theme22.xml"/><Relationship Id="rId10" Type="http://schemas.openxmlformats.org/officeDocument/2006/relationships/slideLayout" Target="../slideLayouts/slideLayout301.xml"/><Relationship Id="rId4" Type="http://schemas.openxmlformats.org/officeDocument/2006/relationships/slideLayout" Target="../slideLayouts/slideLayout295.xml"/><Relationship Id="rId9" Type="http://schemas.openxmlformats.org/officeDocument/2006/relationships/slideLayout" Target="../slideLayouts/slideLayout300.xml"/><Relationship Id="rId14" Type="http://schemas.openxmlformats.org/officeDocument/2006/relationships/slideLayout" Target="../slideLayouts/slideLayout305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3.xml"/><Relationship Id="rId13" Type="http://schemas.openxmlformats.org/officeDocument/2006/relationships/slideLayout" Target="../slideLayouts/slideLayout318.xml"/><Relationship Id="rId3" Type="http://schemas.openxmlformats.org/officeDocument/2006/relationships/slideLayout" Target="../slideLayouts/slideLayout308.xml"/><Relationship Id="rId7" Type="http://schemas.openxmlformats.org/officeDocument/2006/relationships/slideLayout" Target="../slideLayouts/slideLayout312.xml"/><Relationship Id="rId12" Type="http://schemas.openxmlformats.org/officeDocument/2006/relationships/slideLayout" Target="../slideLayouts/slideLayout317.xml"/><Relationship Id="rId2" Type="http://schemas.openxmlformats.org/officeDocument/2006/relationships/slideLayout" Target="../slideLayouts/slideLayout307.xml"/><Relationship Id="rId1" Type="http://schemas.openxmlformats.org/officeDocument/2006/relationships/slideLayout" Target="../slideLayouts/slideLayout306.xml"/><Relationship Id="rId6" Type="http://schemas.openxmlformats.org/officeDocument/2006/relationships/slideLayout" Target="../slideLayouts/slideLayout311.xml"/><Relationship Id="rId11" Type="http://schemas.openxmlformats.org/officeDocument/2006/relationships/slideLayout" Target="../slideLayouts/slideLayout316.xml"/><Relationship Id="rId5" Type="http://schemas.openxmlformats.org/officeDocument/2006/relationships/slideLayout" Target="../slideLayouts/slideLayout310.xml"/><Relationship Id="rId15" Type="http://schemas.openxmlformats.org/officeDocument/2006/relationships/theme" Target="../theme/theme23.xml"/><Relationship Id="rId10" Type="http://schemas.openxmlformats.org/officeDocument/2006/relationships/slideLayout" Target="../slideLayouts/slideLayout315.xml"/><Relationship Id="rId4" Type="http://schemas.openxmlformats.org/officeDocument/2006/relationships/slideLayout" Target="../slideLayouts/slideLayout309.xml"/><Relationship Id="rId9" Type="http://schemas.openxmlformats.org/officeDocument/2006/relationships/slideLayout" Target="../slideLayouts/slideLayout314.xml"/><Relationship Id="rId14" Type="http://schemas.openxmlformats.org/officeDocument/2006/relationships/slideLayout" Target="../slideLayouts/slideLayout319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13" Type="http://schemas.openxmlformats.org/officeDocument/2006/relationships/slideLayout" Target="../slideLayouts/slideLayout332.xml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slideLayout" Target="../slideLayouts/slideLayout331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5" Type="http://schemas.openxmlformats.org/officeDocument/2006/relationships/theme" Target="../theme/theme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Relationship Id="rId14" Type="http://schemas.openxmlformats.org/officeDocument/2006/relationships/slideLayout" Target="../slideLayouts/slideLayout333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1.xml"/><Relationship Id="rId13" Type="http://schemas.openxmlformats.org/officeDocument/2006/relationships/slideLayout" Target="../slideLayouts/slideLayout346.xml"/><Relationship Id="rId3" Type="http://schemas.openxmlformats.org/officeDocument/2006/relationships/slideLayout" Target="../slideLayouts/slideLayout336.xml"/><Relationship Id="rId7" Type="http://schemas.openxmlformats.org/officeDocument/2006/relationships/slideLayout" Target="../slideLayouts/slideLayout340.xml"/><Relationship Id="rId12" Type="http://schemas.openxmlformats.org/officeDocument/2006/relationships/slideLayout" Target="../slideLayouts/slideLayout345.xml"/><Relationship Id="rId2" Type="http://schemas.openxmlformats.org/officeDocument/2006/relationships/slideLayout" Target="../slideLayouts/slideLayout335.xml"/><Relationship Id="rId1" Type="http://schemas.openxmlformats.org/officeDocument/2006/relationships/slideLayout" Target="../slideLayouts/slideLayout334.xml"/><Relationship Id="rId6" Type="http://schemas.openxmlformats.org/officeDocument/2006/relationships/slideLayout" Target="../slideLayouts/slideLayout339.xml"/><Relationship Id="rId11" Type="http://schemas.openxmlformats.org/officeDocument/2006/relationships/slideLayout" Target="../slideLayouts/slideLayout344.xml"/><Relationship Id="rId5" Type="http://schemas.openxmlformats.org/officeDocument/2006/relationships/slideLayout" Target="../slideLayouts/slideLayout338.xml"/><Relationship Id="rId15" Type="http://schemas.openxmlformats.org/officeDocument/2006/relationships/theme" Target="../theme/theme25.xml"/><Relationship Id="rId10" Type="http://schemas.openxmlformats.org/officeDocument/2006/relationships/slideLayout" Target="../slideLayouts/slideLayout343.xml"/><Relationship Id="rId4" Type="http://schemas.openxmlformats.org/officeDocument/2006/relationships/slideLayout" Target="../slideLayouts/slideLayout337.xml"/><Relationship Id="rId9" Type="http://schemas.openxmlformats.org/officeDocument/2006/relationships/slideLayout" Target="../slideLayouts/slideLayout342.xml"/><Relationship Id="rId14" Type="http://schemas.openxmlformats.org/officeDocument/2006/relationships/slideLayout" Target="../slideLayouts/slideLayout34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slideLayout" Target="../slideLayouts/slideLayout1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DBAD4-4CCA-449F-AA60-77B181C8018A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86277-6CDD-411E-AB03-40E776A14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66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1"/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 rtl="1"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1"/>
            <a:endParaRPr lang="fa-IR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rtl="1"/>
            <a:fld id="{162515FC-F45C-490A-A115-63ADD6160233}" type="slidenum">
              <a:rPr lang="fa-IR" smtClean="0"/>
              <a:pPr rtl="1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07397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1"/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 rtl="1"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1"/>
            <a:endParaRPr lang="fa-IR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rtl="1"/>
            <a:fld id="{162515FC-F45C-490A-A115-63ADD6160233}" type="slidenum">
              <a:rPr lang="fa-IR" smtClean="0"/>
              <a:pPr rtl="1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83707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1"/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 rtl="1"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1"/>
            <a:endParaRPr lang="fa-IR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rtl="1"/>
            <a:fld id="{162515FC-F45C-490A-A115-63ADD6160233}" type="slidenum">
              <a:rPr lang="fa-IR" smtClean="0"/>
              <a:pPr rtl="1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55563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1"/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 rtl="1"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1"/>
            <a:endParaRPr lang="fa-IR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rtl="1"/>
            <a:fld id="{162515FC-F45C-490A-A115-63ADD6160233}" type="slidenum">
              <a:rPr lang="fa-IR" smtClean="0"/>
              <a:pPr rtl="1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65515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1"/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 rtl="1"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1"/>
            <a:endParaRPr lang="fa-IR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rtl="1"/>
            <a:fld id="{162515FC-F45C-490A-A115-63ADD6160233}" type="slidenum">
              <a:rPr lang="fa-IR" smtClean="0"/>
              <a:pPr rtl="1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9036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1"/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 rtl="1"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1"/>
            <a:endParaRPr lang="fa-IR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rtl="1"/>
            <a:fld id="{162515FC-F45C-490A-A115-63ADD6160233}" type="slidenum">
              <a:rPr lang="fa-IR" smtClean="0"/>
              <a:pPr rtl="1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9317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1"/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 rtl="1"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1"/>
            <a:endParaRPr lang="fa-IR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rtl="1"/>
            <a:fld id="{162515FC-F45C-490A-A115-63ADD6160233}" type="slidenum">
              <a:rPr lang="fa-IR" smtClean="0"/>
              <a:pPr rtl="1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82950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1"/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 rtl="1"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1"/>
            <a:endParaRPr lang="fa-IR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rtl="1"/>
            <a:fld id="{162515FC-F45C-490A-A115-63ADD6160233}" type="slidenum">
              <a:rPr lang="fa-IR" smtClean="0"/>
              <a:pPr rtl="1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19939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  <p:sldLayoutId id="2147483914" r:id="rId14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1"/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 rtl="1"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1"/>
            <a:endParaRPr lang="fa-IR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rtl="1"/>
            <a:fld id="{162515FC-F45C-490A-A115-63ADD6160233}" type="slidenum">
              <a:rPr lang="fa-IR" smtClean="0"/>
              <a:pPr rtl="1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4029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7" r:id="rId12"/>
    <p:sldLayoutId id="2147483928" r:id="rId13"/>
    <p:sldLayoutId id="2147483929" r:id="rId14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1"/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 rtl="1"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1"/>
            <a:endParaRPr lang="fa-IR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rtl="1"/>
            <a:fld id="{162515FC-F45C-490A-A115-63ADD6160233}" type="slidenum">
              <a:rPr lang="fa-IR" smtClean="0"/>
              <a:pPr rtl="1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75914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  <p:sldLayoutId id="2147483943" r:id="rId13"/>
    <p:sldLayoutId id="2147483944" r:id="rId14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1"/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 rtl="1"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1"/>
            <a:endParaRPr lang="fa-IR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rtl="1"/>
            <a:fld id="{162515FC-F45C-490A-A115-63ADD6160233}" type="slidenum">
              <a:rPr lang="fa-IR" smtClean="0"/>
              <a:pPr rtl="1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4346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1"/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 rtl="1"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1"/>
            <a:endParaRPr lang="fa-IR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rtl="1"/>
            <a:fld id="{162515FC-F45C-490A-A115-63ADD6160233}" type="slidenum">
              <a:rPr lang="fa-IR" smtClean="0"/>
              <a:pPr rtl="1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51810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  <p:sldLayoutId id="2147483957" r:id="rId12"/>
    <p:sldLayoutId id="2147483958" r:id="rId13"/>
    <p:sldLayoutId id="2147483959" r:id="rId14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1"/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 rtl="1"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1"/>
            <a:endParaRPr lang="fa-IR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rtl="1"/>
            <a:fld id="{162515FC-F45C-490A-A115-63ADD6160233}" type="slidenum">
              <a:rPr lang="fa-IR" smtClean="0"/>
              <a:pPr rtl="1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50080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  <p:sldLayoutId id="2147483973" r:id="rId13"/>
    <p:sldLayoutId id="2147483974" r:id="rId14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1"/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 rtl="1"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1"/>
            <a:endParaRPr lang="fa-IR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rtl="1"/>
            <a:fld id="{162515FC-F45C-490A-A115-63ADD6160233}" type="slidenum">
              <a:rPr lang="fa-IR" smtClean="0"/>
              <a:pPr rtl="1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09000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  <p:sldLayoutId id="2147483987" r:id="rId12"/>
    <p:sldLayoutId id="2147483988" r:id="rId13"/>
    <p:sldLayoutId id="2147483989" r:id="rId14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1"/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 rtl="1"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1"/>
            <a:endParaRPr lang="fa-IR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rtl="1"/>
            <a:fld id="{162515FC-F45C-490A-A115-63ADD6160233}" type="slidenum">
              <a:rPr lang="fa-IR" smtClean="0"/>
              <a:pPr rtl="1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96165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  <p:sldLayoutId id="2147484002" r:id="rId12"/>
    <p:sldLayoutId id="2147484003" r:id="rId13"/>
    <p:sldLayoutId id="2147484004" r:id="rId14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1"/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 rtl="1"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1"/>
            <a:endParaRPr lang="fa-IR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rtl="1"/>
            <a:fld id="{162515FC-F45C-490A-A115-63ADD6160233}" type="slidenum">
              <a:rPr lang="fa-IR" smtClean="0"/>
              <a:pPr rtl="1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46603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  <p:sldLayoutId id="2147484017" r:id="rId12"/>
    <p:sldLayoutId id="2147484018" r:id="rId13"/>
    <p:sldLayoutId id="2147484019" r:id="rId14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1"/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 rtl="1"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1"/>
            <a:endParaRPr lang="fa-IR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rtl="1"/>
            <a:fld id="{162515FC-F45C-490A-A115-63ADD6160233}" type="slidenum">
              <a:rPr lang="fa-IR" smtClean="0"/>
              <a:pPr rtl="1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29904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  <p:sldLayoutId id="2147484032" r:id="rId12"/>
    <p:sldLayoutId id="2147484033" r:id="rId13"/>
    <p:sldLayoutId id="2147484034" r:id="rId14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1"/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 rtl="1"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1"/>
            <a:endParaRPr lang="fa-IR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rtl="1"/>
            <a:fld id="{162515FC-F45C-490A-A115-63ADD6160233}" type="slidenum">
              <a:rPr lang="fa-IR" smtClean="0"/>
              <a:pPr rtl="1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80067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1"/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 rtl="1"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1"/>
            <a:endParaRPr lang="fa-IR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rtl="1"/>
            <a:fld id="{162515FC-F45C-490A-A115-63ADD6160233}" type="slidenum">
              <a:rPr lang="fa-IR" smtClean="0"/>
              <a:pPr rtl="1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5291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1"/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 rtl="1"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1"/>
            <a:endParaRPr lang="fa-IR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rtl="1"/>
            <a:fld id="{162515FC-F45C-490A-A115-63ADD6160233}" type="slidenum">
              <a:rPr lang="fa-IR" smtClean="0"/>
              <a:pPr rtl="1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66848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1"/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 rtl="1"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1"/>
            <a:endParaRPr lang="fa-IR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rtl="1"/>
            <a:fld id="{162515FC-F45C-490A-A115-63ADD6160233}" type="slidenum">
              <a:rPr lang="fa-IR" smtClean="0"/>
              <a:pPr rtl="1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01223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1"/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 rtl="1"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1"/>
            <a:endParaRPr lang="fa-IR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rtl="1"/>
            <a:fld id="{162515FC-F45C-490A-A115-63ADD6160233}" type="slidenum">
              <a:rPr lang="fa-IR" smtClean="0"/>
              <a:pPr rtl="1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8315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1"/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 rtl="1"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1"/>
            <a:endParaRPr lang="fa-IR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rtl="1"/>
            <a:fld id="{162515FC-F45C-490A-A115-63ADD6160233}" type="slidenum">
              <a:rPr lang="fa-IR" smtClean="0"/>
              <a:pPr rtl="1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82941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1"/>
            <a:fld id="{BCAA20E7-8156-4991-810B-9566EDA56CFA}" type="datetimeFigureOut">
              <a:rPr lang="fa-IR" smtClean="0">
                <a:solidFill>
                  <a:srgbClr val="575F6D"/>
                </a:solidFill>
              </a:rPr>
              <a:pPr rtl="1"/>
              <a:t>1441/07/20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1"/>
            <a:endParaRPr lang="fa-IR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rtl="1"/>
            <a:fld id="{162515FC-F45C-490A-A115-63ADD6160233}" type="slidenum">
              <a:rPr lang="fa-IR" smtClean="0"/>
              <a:pPr rtl="1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03326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39.wmf"/><Relationship Id="rId7" Type="http://schemas.openxmlformats.org/officeDocument/2006/relationships/image" Target="../media/image43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125.xml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Relationship Id="rId9" Type="http://schemas.openxmlformats.org/officeDocument/2006/relationships/image" Target="../media/image4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139.xml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181.xml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image" Target="../media/image56.wmf"/><Relationship Id="rId7" Type="http://schemas.openxmlformats.org/officeDocument/2006/relationships/image" Target="../media/image60.wmf"/><Relationship Id="rId12" Type="http://schemas.openxmlformats.org/officeDocument/2006/relationships/image" Target="../media/image62.wmf"/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195.xml"/><Relationship Id="rId6" Type="http://schemas.openxmlformats.org/officeDocument/2006/relationships/image" Target="../media/image59.wmf"/><Relationship Id="rId11" Type="http://schemas.openxmlformats.org/officeDocument/2006/relationships/image" Target="../media/image61.wmf"/><Relationship Id="rId5" Type="http://schemas.openxmlformats.org/officeDocument/2006/relationships/image" Target="../media/image58.wmf"/><Relationship Id="rId10" Type="http://schemas.openxmlformats.org/officeDocument/2006/relationships/image" Target="../media/image50.wmf"/><Relationship Id="rId4" Type="http://schemas.openxmlformats.org/officeDocument/2006/relationships/image" Target="../media/image57.wmf"/><Relationship Id="rId9" Type="http://schemas.openxmlformats.org/officeDocument/2006/relationships/image" Target="../media/image5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153.xml"/><Relationship Id="rId6" Type="http://schemas.openxmlformats.org/officeDocument/2006/relationships/image" Target="../media/image66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slideLayout" Target="../slideLayouts/slideLayout167.xml"/><Relationship Id="rId4" Type="http://schemas.openxmlformats.org/officeDocument/2006/relationships/image" Target="../media/image6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7" Type="http://schemas.openxmlformats.org/officeDocument/2006/relationships/image" Target="../media/image74.wmf"/><Relationship Id="rId2" Type="http://schemas.openxmlformats.org/officeDocument/2006/relationships/image" Target="../media/image70.wmf"/><Relationship Id="rId1" Type="http://schemas.openxmlformats.org/officeDocument/2006/relationships/slideLayout" Target="../slideLayouts/slideLayout209.xml"/><Relationship Id="rId6" Type="http://schemas.openxmlformats.org/officeDocument/2006/relationships/image" Target="../media/image73.wmf"/><Relationship Id="rId5" Type="http://schemas.openxmlformats.org/officeDocument/2006/relationships/image" Target="../media/image72.wmf"/><Relationship Id="rId4" Type="http://schemas.openxmlformats.org/officeDocument/2006/relationships/image" Target="../media/image6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7" Type="http://schemas.openxmlformats.org/officeDocument/2006/relationships/image" Target="../media/image80.png"/><Relationship Id="rId2" Type="http://schemas.openxmlformats.org/officeDocument/2006/relationships/image" Target="../media/image75.wmf"/><Relationship Id="rId1" Type="http://schemas.openxmlformats.org/officeDocument/2006/relationships/slideLayout" Target="../slideLayouts/slideLayout223.xml"/><Relationship Id="rId6" Type="http://schemas.openxmlformats.org/officeDocument/2006/relationships/image" Target="../media/image79.png"/><Relationship Id="rId5" Type="http://schemas.openxmlformats.org/officeDocument/2006/relationships/image" Target="../media/image78.wmf"/><Relationship Id="rId4" Type="http://schemas.openxmlformats.org/officeDocument/2006/relationships/image" Target="../media/image7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slideLayout" Target="../slideLayouts/slideLayout237.xml"/><Relationship Id="rId4" Type="http://schemas.openxmlformats.org/officeDocument/2006/relationships/image" Target="../media/image8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slideLayout" Target="../slideLayouts/slideLayout251.xml"/><Relationship Id="rId6" Type="http://schemas.openxmlformats.org/officeDocument/2006/relationships/image" Target="../media/image88.wmf"/><Relationship Id="rId5" Type="http://schemas.openxmlformats.org/officeDocument/2006/relationships/image" Target="../media/image87.wmf"/><Relationship Id="rId4" Type="http://schemas.openxmlformats.org/officeDocument/2006/relationships/image" Target="../media/image8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1.wmf"/><Relationship Id="rId1" Type="http://schemas.openxmlformats.org/officeDocument/2006/relationships/slideLayout" Target="../slideLayouts/slideLayout265.xml"/><Relationship Id="rId6" Type="http://schemas.openxmlformats.org/officeDocument/2006/relationships/image" Target="../media/image92.png"/><Relationship Id="rId5" Type="http://schemas.openxmlformats.org/officeDocument/2006/relationships/image" Target="../media/image91.wmf"/><Relationship Id="rId4" Type="http://schemas.openxmlformats.org/officeDocument/2006/relationships/image" Target="../media/image90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slideLayout" Target="../slideLayouts/slideLayout279.xml"/><Relationship Id="rId4" Type="http://schemas.openxmlformats.org/officeDocument/2006/relationships/image" Target="../media/image95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" Type="http://schemas.openxmlformats.org/officeDocument/2006/relationships/slideLayout" Target="../slideLayouts/slideLayout293.xml"/><Relationship Id="rId5" Type="http://schemas.openxmlformats.org/officeDocument/2006/relationships/image" Target="../media/image99.wmf"/><Relationship Id="rId4" Type="http://schemas.openxmlformats.org/officeDocument/2006/relationships/image" Target="../media/image98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7" Type="http://schemas.openxmlformats.org/officeDocument/2006/relationships/image" Target="../media/image103.wmf"/><Relationship Id="rId2" Type="http://schemas.openxmlformats.org/officeDocument/2006/relationships/image" Target="../media/image100.wmf"/><Relationship Id="rId1" Type="http://schemas.openxmlformats.org/officeDocument/2006/relationships/slideLayout" Target="../slideLayouts/slideLayout307.xml"/><Relationship Id="rId6" Type="http://schemas.openxmlformats.org/officeDocument/2006/relationships/image" Target="../media/image102.wmf"/><Relationship Id="rId5" Type="http://schemas.openxmlformats.org/officeDocument/2006/relationships/image" Target="../media/image101.wmf"/><Relationship Id="rId4" Type="http://schemas.openxmlformats.org/officeDocument/2006/relationships/image" Target="../media/image32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wmf"/><Relationship Id="rId3" Type="http://schemas.openxmlformats.org/officeDocument/2006/relationships/image" Target="../media/image94.wmf"/><Relationship Id="rId7" Type="http://schemas.openxmlformats.org/officeDocument/2006/relationships/image" Target="../media/image106.wm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321.xml"/><Relationship Id="rId6" Type="http://schemas.openxmlformats.org/officeDocument/2006/relationships/image" Target="../media/image105.wmf"/><Relationship Id="rId5" Type="http://schemas.openxmlformats.org/officeDocument/2006/relationships/image" Target="../media/image104.wmf"/><Relationship Id="rId4" Type="http://schemas.openxmlformats.org/officeDocument/2006/relationships/image" Target="../media/image100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2" Type="http://schemas.openxmlformats.org/officeDocument/2006/relationships/image" Target="../media/image107.wmf"/><Relationship Id="rId1" Type="http://schemas.openxmlformats.org/officeDocument/2006/relationships/slideLayout" Target="../slideLayouts/slideLayout3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2.wmf"/><Relationship Id="rId7" Type="http://schemas.openxmlformats.org/officeDocument/2006/relationships/image" Target="../media/image15.wmf"/><Relationship Id="rId12" Type="http://schemas.openxmlformats.org/officeDocument/2006/relationships/image" Target="../media/image20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83.xml"/><Relationship Id="rId6" Type="http://schemas.openxmlformats.org/officeDocument/2006/relationships/image" Target="../media/image14.wmf"/><Relationship Id="rId11" Type="http://schemas.openxmlformats.org/officeDocument/2006/relationships/image" Target="../media/image19.wmf"/><Relationship Id="rId5" Type="http://schemas.openxmlformats.org/officeDocument/2006/relationships/image" Target="../media/image10.wmf"/><Relationship Id="rId10" Type="http://schemas.openxmlformats.org/officeDocument/2006/relationships/image" Target="../media/image18.wmf"/><Relationship Id="rId4" Type="http://schemas.openxmlformats.org/officeDocument/2006/relationships/image" Target="../media/image13.wmf"/><Relationship Id="rId9" Type="http://schemas.openxmlformats.org/officeDocument/2006/relationships/image" Target="../media/image17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12" Type="http://schemas.openxmlformats.org/officeDocument/2006/relationships/image" Target="../media/image31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97.xml"/><Relationship Id="rId6" Type="http://schemas.openxmlformats.org/officeDocument/2006/relationships/image" Target="../media/image25.wmf"/><Relationship Id="rId11" Type="http://schemas.openxmlformats.org/officeDocument/2006/relationships/image" Target="../media/image30.wmf"/><Relationship Id="rId5" Type="http://schemas.openxmlformats.org/officeDocument/2006/relationships/image" Target="../media/image24.wmf"/><Relationship Id="rId10" Type="http://schemas.openxmlformats.org/officeDocument/2006/relationships/image" Target="../media/image29.wmf"/><Relationship Id="rId4" Type="http://schemas.openxmlformats.org/officeDocument/2006/relationships/image" Target="../media/image23.wmf"/><Relationship Id="rId9" Type="http://schemas.openxmlformats.org/officeDocument/2006/relationships/image" Target="../media/image2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111.xml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ChangeArrowheads="1"/>
          </p:cNvSpPr>
          <p:nvPr/>
        </p:nvSpPr>
        <p:spPr bwMode="auto">
          <a:xfrm>
            <a:off x="3719513" y="1268413"/>
            <a:ext cx="5040312" cy="792162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rgbClr val="FFFFFF"/>
              </a:gs>
            </a:gsLst>
            <a:path path="rect">
              <a:fillToRect l="100000" b="100000"/>
            </a:path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800000"/>
            </a:extrusionClr>
          </a:sp3d>
        </p:spPr>
        <p:txBody>
          <a:bodyPr wrap="none" anchor="ctr">
            <a:flatTx/>
          </a:bodyPr>
          <a:lstStyle/>
          <a:p>
            <a:endParaRPr lang="fa-IR"/>
          </a:p>
        </p:txBody>
      </p:sp>
      <p:sp>
        <p:nvSpPr>
          <p:cNvPr id="504835" name="WordArt 3"/>
          <p:cNvSpPr>
            <a:spLocks noChangeArrowheads="1" noChangeShapeType="1" noTextEdit="1"/>
          </p:cNvSpPr>
          <p:nvPr/>
        </p:nvSpPr>
        <p:spPr bwMode="auto">
          <a:xfrm>
            <a:off x="4800601" y="404813"/>
            <a:ext cx="24479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3600" kern="10" dirty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>
                    <a:alpha val="50195"/>
                  </a:srgbClr>
                </a:solidFill>
                <a:latin typeface="Arial"/>
                <a:cs typeface="Arial"/>
              </a:rPr>
              <a:t>فصل </a:t>
            </a:r>
            <a:r>
              <a:rPr lang="fa-IR" sz="3600" kern="10" dirty="0" smtClean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>
                    <a:alpha val="50195"/>
                  </a:srgbClr>
                </a:solidFill>
                <a:latin typeface="Arial"/>
                <a:cs typeface="Arial"/>
              </a:rPr>
              <a:t>اول</a:t>
            </a:r>
            <a:endParaRPr lang="fa-IR" sz="3600" kern="10" dirty="0">
              <a:ln w="12700">
                <a:solidFill>
                  <a:srgbClr val="800000"/>
                </a:solidFill>
                <a:round/>
                <a:headEnd/>
                <a:tailEnd/>
              </a:ln>
              <a:solidFill>
                <a:srgbClr val="800000">
                  <a:alpha val="50195"/>
                </a:srgbClr>
              </a:solidFill>
              <a:latin typeface="Arial"/>
              <a:cs typeface="Arial"/>
            </a:endParaRPr>
          </a:p>
        </p:txBody>
      </p:sp>
      <p:sp>
        <p:nvSpPr>
          <p:cNvPr id="504836" name="WordArt 4"/>
          <p:cNvSpPr>
            <a:spLocks noChangeArrowheads="1" noChangeShapeType="1" noTextEdit="1"/>
          </p:cNvSpPr>
          <p:nvPr/>
        </p:nvSpPr>
        <p:spPr bwMode="auto">
          <a:xfrm>
            <a:off x="3863975" y="1341438"/>
            <a:ext cx="4679950" cy="527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50021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هندسه تحلیلی</a:t>
            </a:r>
          </a:p>
        </p:txBody>
      </p:sp>
      <p:sp>
        <p:nvSpPr>
          <p:cNvPr id="504837" name="Line 5"/>
          <p:cNvSpPr>
            <a:spLocks noChangeShapeType="1"/>
          </p:cNvSpPr>
          <p:nvPr/>
        </p:nvSpPr>
        <p:spPr bwMode="auto">
          <a:xfrm>
            <a:off x="2351088" y="981075"/>
            <a:ext cx="7345362" cy="0"/>
          </a:xfrm>
          <a:prstGeom prst="line">
            <a:avLst/>
          </a:prstGeom>
          <a:noFill/>
          <a:ln w="28575">
            <a:solidFill>
              <a:srgbClr val="FF7C80"/>
            </a:solidFill>
            <a:prstDash val="sysDot"/>
            <a:round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504838" name="Rectangle 6"/>
          <p:cNvSpPr>
            <a:spLocks noChangeArrowheads="1"/>
          </p:cNvSpPr>
          <p:nvPr/>
        </p:nvSpPr>
        <p:spPr bwMode="auto">
          <a:xfrm>
            <a:off x="8328025" y="2349500"/>
            <a:ext cx="1728788" cy="369332"/>
          </a:xfrm>
          <a:prstGeom prst="rect">
            <a:avLst/>
          </a:prstGeom>
          <a:gradFill rotWithShape="1">
            <a:gsLst>
              <a:gs pos="0">
                <a:srgbClr val="FFC9CA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9525" algn="ctr">
            <a:solidFill>
              <a:srgbClr val="FFE5E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a-IR"/>
          </a:p>
        </p:txBody>
      </p:sp>
      <p:sp>
        <p:nvSpPr>
          <p:cNvPr id="504839" name="Text Box 7"/>
          <p:cNvSpPr txBox="1">
            <a:spLocks noChangeArrowheads="1"/>
          </p:cNvSpPr>
          <p:nvPr/>
        </p:nvSpPr>
        <p:spPr bwMode="auto">
          <a:xfrm>
            <a:off x="8461375" y="2493964"/>
            <a:ext cx="1375698" cy="461665"/>
          </a:xfrm>
          <a:prstGeom prst="rect">
            <a:avLst/>
          </a:prstGeom>
          <a:noFill/>
          <a:ln w="9525">
            <a:solidFill>
              <a:srgbClr val="FFC9CA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>
                <a:solidFill>
                  <a:srgbClr val="800000"/>
                </a:solidFill>
                <a:latin typeface="Times New Roman" pitchFamily="18" charset="0"/>
                <a:cs typeface="B Nazanin" pitchFamily="2" charset="-78"/>
              </a:rPr>
              <a:t>هدفهای کلی</a:t>
            </a:r>
            <a:endParaRPr lang="en-US" sz="2400">
              <a:solidFill>
                <a:srgbClr val="800000"/>
              </a:solidFill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504840" name="Text Box 8"/>
          <p:cNvSpPr txBox="1">
            <a:spLocks noChangeArrowheads="1"/>
          </p:cNvSpPr>
          <p:nvPr/>
        </p:nvSpPr>
        <p:spPr bwMode="auto">
          <a:xfrm>
            <a:off x="2265363" y="3289300"/>
            <a:ext cx="682911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 dirty="0">
                <a:latin typeface="Times New Roman" pitchFamily="18" charset="0"/>
                <a:cs typeface="B Nazanin" pitchFamily="2" charset="-78"/>
              </a:rPr>
              <a:t>رنه دکارت ریاضیدان و فیلسوف فرانسوی در سال 1637با انتشار کتاب</a:t>
            </a:r>
          </a:p>
          <a:p>
            <a:r>
              <a:rPr lang="en-US" sz="2000" dirty="0">
                <a:latin typeface="Times New Roman" pitchFamily="18" charset="0"/>
                <a:cs typeface="B Nazanin" pitchFamily="2" charset="-78"/>
              </a:rPr>
              <a:t>Geometric</a:t>
            </a:r>
            <a:r>
              <a:rPr lang="fa-IR" sz="2400" dirty="0">
                <a:latin typeface="Times New Roman" pitchFamily="18" charset="0"/>
                <a:cs typeface="B Nazanin" pitchFamily="2" charset="-78"/>
              </a:rPr>
              <a:t> مبانی هندسه تحلیلی را معرفی کرد. هـــدف وی ازاین کار </a:t>
            </a:r>
          </a:p>
          <a:p>
            <a:r>
              <a:rPr lang="fa-IR" sz="2400" dirty="0">
                <a:latin typeface="Times New Roman" pitchFamily="18" charset="0"/>
                <a:cs typeface="B Nazanin" pitchFamily="2" charset="-78"/>
              </a:rPr>
              <a:t>حل مسائل هندسی با استفاده از روش های جــــبری بود وبی تردید </a:t>
            </a:r>
          </a:p>
          <a:p>
            <a:r>
              <a:rPr lang="fa-IR" sz="2400" dirty="0">
                <a:latin typeface="Times New Roman" pitchFamily="18" charset="0"/>
                <a:cs typeface="B Nazanin" pitchFamily="2" charset="-78"/>
              </a:rPr>
              <a:t>نوآوری دکارت گام بلندی در تغییر شیوه نگرش به موجودات ریاضی ، </a:t>
            </a:r>
          </a:p>
          <a:p>
            <a:r>
              <a:rPr lang="fa-IR" sz="2400" dirty="0">
                <a:latin typeface="Times New Roman" pitchFamily="18" charset="0"/>
                <a:cs typeface="B Nazanin" pitchFamily="2" charset="-78"/>
              </a:rPr>
              <a:t>تجدید حیات هندسه، وبه وجود آمدن هندسه های جدید بود.</a:t>
            </a:r>
          </a:p>
          <a:p>
            <a:r>
              <a:rPr lang="fa-IR" sz="2400" dirty="0">
                <a:latin typeface="Times New Roman" pitchFamily="18" charset="0"/>
                <a:cs typeface="B Nazanin" pitchFamily="2" charset="-78"/>
              </a:rPr>
              <a:t>بااین نو آوری نقطه جای خود را به دوتایی ،سه تایی یاچندتایی مرتب</a:t>
            </a:r>
          </a:p>
          <a:p>
            <a:r>
              <a:rPr lang="fa-IR" sz="2400" dirty="0">
                <a:latin typeface="Times New Roman" pitchFamily="18" charset="0"/>
                <a:cs typeface="B Nazanin" pitchFamily="2" charset="-78"/>
              </a:rPr>
              <a:t>از اعداد داد و بر عکس . مفهوم فاصله بین دو نقطه و حاسبات هندسی</a:t>
            </a:r>
          </a:p>
          <a:p>
            <a:r>
              <a:rPr lang="fa-IR" sz="2400" dirty="0">
                <a:latin typeface="Times New Roman" pitchFamily="18" charset="0"/>
                <a:cs typeface="B Nazanin" pitchFamily="2" charset="-78"/>
              </a:rPr>
              <a:t>ناشی از آن با دقت بسیاری بیان شد.</a:t>
            </a:r>
            <a:endParaRPr lang="en-US" sz="2400" dirty="0">
              <a:latin typeface="Times New Roman" pitchFamily="18" charset="0"/>
              <a:cs typeface="B Nazanin" pitchFamily="2" charset="-78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524000" y="-26988"/>
            <a:ext cx="9036050" cy="6858001"/>
            <a:chOff x="0" y="-17"/>
            <a:chExt cx="5692" cy="4320"/>
          </a:xfrm>
        </p:grpSpPr>
        <p:sp>
          <p:nvSpPr>
            <p:cNvPr id="94218" name="Rectangle 10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94219" name="Rectangle 11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  <p:extLst>
      <p:ext uri="{BB962C8B-B14F-4D97-AF65-F5344CB8AC3E}">
        <p14:creationId xmlns:p14="http://schemas.microsoft.com/office/powerpoint/2010/main" val="18547876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04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0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04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4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4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50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4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4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504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4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04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504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4834" grpId="0" animBg="1"/>
      <p:bldP spid="504835" grpId="0" animBg="1"/>
      <p:bldP spid="504836" grpId="0" animBg="1"/>
      <p:bldP spid="504838" grpId="0" animBg="1"/>
      <p:bldP spid="504839" grpId="0" animBg="1"/>
      <p:bldP spid="50484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24000" y="-26988"/>
            <a:ext cx="9036050" cy="6858001"/>
            <a:chOff x="0" y="-17"/>
            <a:chExt cx="5692" cy="4320"/>
          </a:xfrm>
        </p:grpSpPr>
        <p:sp>
          <p:nvSpPr>
            <p:cNvPr id="132111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fa-IR">
                <a:solidFill>
                  <a:prstClr val="black"/>
                </a:solidFill>
              </a:endParaRPr>
            </a:p>
          </p:txBody>
        </p:sp>
        <p:sp>
          <p:nvSpPr>
            <p:cNvPr id="132112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fa-IR">
                <a:solidFill>
                  <a:prstClr val="black"/>
                </a:solidFill>
              </a:endParaRPr>
            </a:p>
          </p:txBody>
        </p:sp>
      </p:grpSp>
      <p:sp>
        <p:nvSpPr>
          <p:cNvPr id="542725" name="Text Box 5"/>
          <p:cNvSpPr txBox="1">
            <a:spLocks noChangeArrowheads="1"/>
          </p:cNvSpPr>
          <p:nvPr/>
        </p:nvSpPr>
        <p:spPr bwMode="auto">
          <a:xfrm>
            <a:off x="6657941" y="-100013"/>
            <a:ext cx="341792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3200" dirty="0" smtClean="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مثال</a:t>
            </a:r>
            <a:endParaRPr lang="fa-IR" sz="3200" dirty="0">
              <a:solidFill>
                <a:srgbClr val="336699"/>
              </a:solidFill>
              <a:latin typeface="Times New Roman" pitchFamily="18" charset="0"/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   </a:t>
            </a:r>
            <a:r>
              <a:rPr lang="fa-IR" sz="2400" dirty="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الف)</a:t>
            </a: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 حاصلضرب داخلی بردارهای</a:t>
            </a:r>
          </a:p>
          <a:p>
            <a:pPr algn="r" rtl="1">
              <a:lnSpc>
                <a:spcPct val="150000"/>
              </a:lnSpc>
            </a:pP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راپیدا کنید.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4272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8925" y="638176"/>
            <a:ext cx="21590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2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4339" y="638176"/>
            <a:ext cx="23399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28" name="Text Box 8"/>
          <p:cNvSpPr txBox="1">
            <a:spLocks noChangeArrowheads="1"/>
          </p:cNvSpPr>
          <p:nvPr/>
        </p:nvSpPr>
        <p:spPr bwMode="auto">
          <a:xfrm>
            <a:off x="9397194" y="1844676"/>
            <a:ext cx="70724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fa-IR" sz="320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حل:</a:t>
            </a:r>
          </a:p>
          <a:p>
            <a:pPr algn="r" rtl="1"/>
            <a:r>
              <a:rPr lang="fa-IR" sz="240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داریم</a:t>
            </a:r>
            <a:endParaRPr lang="en-US" sz="2400">
              <a:solidFill>
                <a:prstClr val="black"/>
              </a:solidFill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4272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0239" y="2133600"/>
            <a:ext cx="28082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30" name="Text Box 10"/>
          <p:cNvSpPr txBox="1">
            <a:spLocks noChangeArrowheads="1"/>
          </p:cNvSpPr>
          <p:nvPr/>
        </p:nvSpPr>
        <p:spPr bwMode="auto">
          <a:xfrm>
            <a:off x="4460016" y="2959101"/>
            <a:ext cx="54729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fa-IR" sz="2400" dirty="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ب)</a:t>
            </a: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 طول بردار                               </a:t>
            </a:r>
            <a:r>
              <a:rPr lang="fa-IR" sz="2400" dirty="0" smtClean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    </a:t>
            </a: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مساوی است با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42731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40439" y="2882901"/>
            <a:ext cx="21605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32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92538" y="3789364"/>
            <a:ext cx="4519612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33" name="Text Box 13"/>
          <p:cNvSpPr txBox="1">
            <a:spLocks noChangeArrowheads="1"/>
          </p:cNvSpPr>
          <p:nvPr/>
        </p:nvSpPr>
        <p:spPr bwMode="auto">
          <a:xfrm>
            <a:off x="3549653" y="4752975"/>
            <a:ext cx="652621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fa-IR" sz="2400" dirty="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پ)</a:t>
            </a: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 به ازای بردارهای (الف) و بردار                             </a:t>
            </a:r>
            <a:r>
              <a:rPr lang="fa-IR" sz="2400" dirty="0" smtClean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       داریم</a:t>
            </a:r>
            <a:endParaRPr lang="fa-IR" sz="2400" dirty="0">
              <a:solidFill>
                <a:prstClr val="black"/>
              </a:solidFill>
              <a:latin typeface="Times New Roman" pitchFamily="18" charset="0"/>
              <a:cs typeface="B Nazanin" pitchFamily="2" charset="-78"/>
            </a:endParaRPr>
          </a:p>
          <a:p>
            <a:pPr algn="r" rtl="1"/>
            <a:endParaRPr lang="fa-IR" sz="2400" dirty="0">
              <a:solidFill>
                <a:prstClr val="black"/>
              </a:solidFill>
              <a:latin typeface="Times New Roman" pitchFamily="18" charset="0"/>
              <a:cs typeface="B Nazanin" pitchFamily="2" charset="-78"/>
            </a:endParaRPr>
          </a:p>
          <a:p>
            <a:pPr algn="r" rtl="1"/>
            <a:endParaRPr lang="fa-IR" sz="2400" dirty="0">
              <a:solidFill>
                <a:prstClr val="black"/>
              </a:solidFill>
              <a:latin typeface="Times New Roman" pitchFamily="18" charset="0"/>
              <a:cs typeface="B Nazanin" pitchFamily="2" charset="-78"/>
            </a:endParaRPr>
          </a:p>
          <a:p>
            <a:pPr algn="r" rtl="1"/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ولذا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42734" name="Picture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60016" y="4729958"/>
            <a:ext cx="197961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35" name="Picture 1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83113" y="5397501"/>
            <a:ext cx="25717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36" name="Picture 1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27476" y="6189664"/>
            <a:ext cx="38830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14093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42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42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42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2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2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542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2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42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542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42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42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542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42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42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42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42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42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542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42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42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542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42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42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542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42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42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542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42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42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542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25" grpId="0"/>
      <p:bldP spid="542728" grpId="0"/>
      <p:bldP spid="542730" grpId="0"/>
      <p:bldP spid="5427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24000" y="-26988"/>
            <a:ext cx="9036050" cy="6858001"/>
            <a:chOff x="0" y="-17"/>
            <a:chExt cx="5692" cy="4320"/>
          </a:xfrm>
        </p:grpSpPr>
        <p:sp>
          <p:nvSpPr>
            <p:cNvPr id="134158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fa-IR">
                <a:solidFill>
                  <a:prstClr val="black"/>
                </a:solidFill>
              </a:endParaRPr>
            </a:p>
          </p:txBody>
        </p:sp>
        <p:sp>
          <p:nvSpPr>
            <p:cNvPr id="134159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fa-IR">
                <a:solidFill>
                  <a:prstClr val="black"/>
                </a:solidFill>
              </a:endParaRPr>
            </a:p>
          </p:txBody>
        </p:sp>
      </p:grpSp>
      <p:sp>
        <p:nvSpPr>
          <p:cNvPr id="544778" name="Text Box 10"/>
          <p:cNvSpPr txBox="1">
            <a:spLocks noChangeArrowheads="1"/>
          </p:cNvSpPr>
          <p:nvPr/>
        </p:nvSpPr>
        <p:spPr bwMode="auto">
          <a:xfrm>
            <a:off x="2201930" y="550940"/>
            <a:ext cx="7962436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3200" dirty="0" smtClean="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کاربرد اول ضرب داخلی : محاسبه زاویه بین دو بردار</a:t>
            </a:r>
            <a:endParaRPr lang="fa-IR" sz="3200" dirty="0">
              <a:solidFill>
                <a:srgbClr val="336699"/>
              </a:solidFill>
              <a:latin typeface="Times New Roman" pitchFamily="18" charset="0"/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dirty="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B Nazanin" pitchFamily="2" charset="-78"/>
              </a:rPr>
              <a:t>مثال</a:t>
            </a:r>
            <a:r>
              <a:rPr lang="fa-IR" sz="2400" dirty="0" smtClean="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 : </a:t>
            </a:r>
            <a:r>
              <a:rPr lang="fa-IR" sz="2400" dirty="0" smtClean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زاویه بین بردارهای                                        </a:t>
            </a:r>
            <a:r>
              <a:rPr lang="fa-IR" sz="2400" dirty="0" smtClean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            </a:t>
            </a: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را پیداکنید.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44779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1639" y="1611575"/>
            <a:ext cx="17478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4780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8721" y="1611574"/>
            <a:ext cx="16192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4781" name="Text Box 13"/>
          <p:cNvSpPr txBox="1">
            <a:spLocks noChangeArrowheads="1"/>
          </p:cNvSpPr>
          <p:nvPr/>
        </p:nvSpPr>
        <p:spPr bwMode="auto">
          <a:xfrm>
            <a:off x="9086895" y="2090999"/>
            <a:ext cx="870816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fa-IR" sz="3200" dirty="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حل:</a:t>
            </a:r>
          </a:p>
          <a:p>
            <a:pPr algn="r" rtl="1"/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داریم</a:t>
            </a:r>
          </a:p>
          <a:p>
            <a:pPr algn="r" rtl="1"/>
            <a:endParaRPr lang="fa-IR" sz="2400" dirty="0">
              <a:solidFill>
                <a:prstClr val="black"/>
              </a:solidFill>
              <a:latin typeface="Times New Roman" pitchFamily="18" charset="0"/>
              <a:cs typeface="B Nazanin" pitchFamily="2" charset="-78"/>
            </a:endParaRPr>
          </a:p>
          <a:p>
            <a:pPr algn="r" rtl="1"/>
            <a:endParaRPr lang="fa-IR" sz="2400" dirty="0">
              <a:solidFill>
                <a:prstClr val="black"/>
              </a:solidFill>
              <a:latin typeface="Times New Roman" pitchFamily="18" charset="0"/>
              <a:cs typeface="B Nazanin" pitchFamily="2" charset="-78"/>
            </a:endParaRPr>
          </a:p>
          <a:p>
            <a:pPr algn="r" rtl="1"/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بنابراین</a:t>
            </a:r>
          </a:p>
          <a:p>
            <a:pPr algn="r" rtl="1"/>
            <a:endParaRPr lang="en-US" sz="2400" dirty="0">
              <a:solidFill>
                <a:prstClr val="black"/>
              </a:solidFill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44782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9849" y="2212933"/>
            <a:ext cx="43719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4783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42223" y="3403742"/>
            <a:ext cx="19272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688982" y="4739425"/>
            <a:ext cx="15472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4400" dirty="0" smtClean="0">
                <a:solidFill>
                  <a:srgbClr val="FFC000"/>
                </a:solidFill>
              </a:rPr>
              <a:t>نتیجه : </a:t>
            </a:r>
            <a:endParaRPr lang="en-US" sz="4400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98145" y="4924920"/>
            <a:ext cx="5686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400" dirty="0" smtClean="0">
                <a:cs typeface="B Nazanin" panose="00000400000000000000" pitchFamily="2" charset="-78"/>
              </a:rPr>
              <a:t>دو بردار وقتی بر هم عمودند که ضرب داخلی آنها صفر باشد</a:t>
            </a:r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385514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447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447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44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44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4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4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447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447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44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44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4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4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5447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447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44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44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4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4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4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4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544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44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44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544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4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44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544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4778" grpId="0"/>
      <p:bldP spid="54478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Text Box 2"/>
          <p:cNvSpPr txBox="1">
            <a:spLocks noChangeArrowheads="1"/>
          </p:cNvSpPr>
          <p:nvPr/>
        </p:nvSpPr>
        <p:spPr bwMode="auto">
          <a:xfrm>
            <a:off x="2964622" y="11114"/>
            <a:ext cx="7111241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3200" dirty="0" smtClean="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کاربرد دوم ضرب داخلی : تصویر یک بردار بر بردار دیگر</a:t>
            </a:r>
            <a:r>
              <a:rPr lang="fa-IR" sz="2400" dirty="0" smtClean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 </a:t>
            </a:r>
            <a:endParaRPr lang="fa-IR" sz="2400" dirty="0">
              <a:solidFill>
                <a:prstClr val="black"/>
              </a:solidFill>
              <a:latin typeface="Times New Roman" pitchFamily="18" charset="0"/>
              <a:cs typeface="B Nazanin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اگر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P</a:t>
            </a: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 پای عمود از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A</a:t>
            </a: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 بر خط       باشد، بردار      را </a:t>
            </a:r>
            <a:r>
              <a:rPr lang="fa-IR" sz="2400" b="1" dirty="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تصویر</a:t>
            </a: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       روی      و</a:t>
            </a:r>
          </a:p>
          <a:p>
            <a:pPr algn="r" rtl="1">
              <a:lnSpc>
                <a:spcPct val="200000"/>
              </a:lnSpc>
            </a:pP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اندازه      را </a:t>
            </a:r>
            <a:r>
              <a:rPr lang="fa-IR" sz="2400" b="1" dirty="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مولفه </a:t>
            </a: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      روی        می نامیم.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457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3063" y="1237311"/>
            <a:ext cx="512763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57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0983" y="1227082"/>
            <a:ext cx="487362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57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33172" y="1217556"/>
            <a:ext cx="561975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579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8297" y="1227082"/>
            <a:ext cx="512762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579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67801" y="1926134"/>
            <a:ext cx="487363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580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02904" y="1959484"/>
            <a:ext cx="5619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5801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87484" y="2019528"/>
            <a:ext cx="512763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071813" y="2420938"/>
            <a:ext cx="5905500" cy="2256327"/>
            <a:chOff x="657" y="1525"/>
            <a:chExt cx="4355" cy="1847"/>
          </a:xfrm>
        </p:grpSpPr>
        <p:sp>
          <p:nvSpPr>
            <p:cNvPr id="135186" name="Line 11"/>
            <p:cNvSpPr>
              <a:spLocks noChangeShapeType="1"/>
            </p:cNvSpPr>
            <p:nvPr/>
          </p:nvSpPr>
          <p:spPr bwMode="auto">
            <a:xfrm>
              <a:off x="657" y="3294"/>
              <a:ext cx="2767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r" rtl="1"/>
              <a:endParaRPr lang="fa-IR">
                <a:solidFill>
                  <a:prstClr val="black"/>
                </a:solidFill>
              </a:endParaRPr>
            </a:p>
          </p:txBody>
        </p:sp>
        <p:sp>
          <p:nvSpPr>
            <p:cNvPr id="135187" name="Line 12"/>
            <p:cNvSpPr>
              <a:spLocks noChangeShapeType="1"/>
            </p:cNvSpPr>
            <p:nvPr/>
          </p:nvSpPr>
          <p:spPr bwMode="auto">
            <a:xfrm flipV="1">
              <a:off x="657" y="1661"/>
              <a:ext cx="2722" cy="1633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r" rtl="1"/>
              <a:endParaRPr lang="fa-IR">
                <a:solidFill>
                  <a:prstClr val="black"/>
                </a:solidFill>
              </a:endParaRPr>
            </a:p>
          </p:txBody>
        </p:sp>
        <p:sp>
          <p:nvSpPr>
            <p:cNvPr id="135188" name="Line 13"/>
            <p:cNvSpPr>
              <a:spLocks noChangeShapeType="1"/>
            </p:cNvSpPr>
            <p:nvPr/>
          </p:nvSpPr>
          <p:spPr bwMode="auto">
            <a:xfrm>
              <a:off x="3379" y="3294"/>
              <a:ext cx="1633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r" rtl="1"/>
              <a:endParaRPr lang="fa-IR">
                <a:solidFill>
                  <a:prstClr val="black"/>
                </a:solidFill>
              </a:endParaRPr>
            </a:p>
          </p:txBody>
        </p:sp>
        <p:sp>
          <p:nvSpPr>
            <p:cNvPr id="135189" name="Line 14"/>
            <p:cNvSpPr>
              <a:spLocks noChangeShapeType="1"/>
            </p:cNvSpPr>
            <p:nvPr/>
          </p:nvSpPr>
          <p:spPr bwMode="auto">
            <a:xfrm>
              <a:off x="3379" y="1661"/>
              <a:ext cx="0" cy="1633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fa-IR">
                <a:solidFill>
                  <a:prstClr val="black"/>
                </a:solidFill>
              </a:endParaRPr>
            </a:p>
          </p:txBody>
        </p:sp>
        <p:sp>
          <p:nvSpPr>
            <p:cNvPr id="135190" name="Text Box 15"/>
            <p:cNvSpPr txBox="1">
              <a:spLocks noChangeArrowheads="1"/>
            </p:cNvSpPr>
            <p:nvPr/>
          </p:nvSpPr>
          <p:spPr bwMode="auto">
            <a:xfrm>
              <a:off x="3344" y="3022"/>
              <a:ext cx="240" cy="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  <a:cs typeface="B Nazanin" pitchFamily="2" charset="-78"/>
                </a:rPr>
                <a:t>P</a:t>
              </a:r>
            </a:p>
          </p:txBody>
        </p:sp>
        <p:sp>
          <p:nvSpPr>
            <p:cNvPr id="135191" name="Text Box 16"/>
            <p:cNvSpPr txBox="1">
              <a:spLocks noChangeArrowheads="1"/>
            </p:cNvSpPr>
            <p:nvPr/>
          </p:nvSpPr>
          <p:spPr bwMode="auto">
            <a:xfrm>
              <a:off x="4749" y="3044"/>
              <a:ext cx="263" cy="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/>
              <a:r>
                <a:rPr lang="en-US" sz="2000" dirty="0" smtClean="0">
                  <a:solidFill>
                    <a:prstClr val="black"/>
                  </a:solidFill>
                  <a:latin typeface="Times New Roman" pitchFamily="18" charset="0"/>
                  <a:cs typeface="B Nazanin" pitchFamily="2" charset="-78"/>
                </a:rPr>
                <a:t>B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endParaRPr>
            </a:p>
          </p:txBody>
        </p:sp>
        <p:sp>
          <p:nvSpPr>
            <p:cNvPr id="135192" name="Text Box 17"/>
            <p:cNvSpPr txBox="1">
              <a:spLocks noChangeArrowheads="1"/>
            </p:cNvSpPr>
            <p:nvPr/>
          </p:nvSpPr>
          <p:spPr bwMode="auto">
            <a:xfrm>
              <a:off x="3201" y="1525"/>
              <a:ext cx="365" cy="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/>
              <a:r>
                <a:rPr lang="en-US" sz="2000">
                  <a:solidFill>
                    <a:prstClr val="black"/>
                  </a:solidFill>
                  <a:latin typeface="Times New Roman" pitchFamily="18" charset="0"/>
                  <a:cs typeface="B Nazanin" pitchFamily="2" charset="-78"/>
                </a:rPr>
                <a:t>  A</a:t>
              </a:r>
            </a:p>
          </p:txBody>
        </p:sp>
        <p:pic>
          <p:nvPicPr>
            <p:cNvPr id="135193" name="Picture 1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38" y="2976"/>
              <a:ext cx="162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45811" name="Text Box 19"/>
          <p:cNvSpPr txBox="1">
            <a:spLocks noChangeArrowheads="1"/>
          </p:cNvSpPr>
          <p:nvPr/>
        </p:nvSpPr>
        <p:spPr bwMode="auto">
          <a:xfrm>
            <a:off x="5916640" y="4945064"/>
            <a:ext cx="42322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fa-IR" sz="240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 در نتیجه تصویر       بر       عبارت است از</a:t>
            </a:r>
            <a:endParaRPr lang="en-US" sz="2400">
              <a:solidFill>
                <a:prstClr val="black"/>
              </a:solidFill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45812" name="Picture 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54662" y="4946502"/>
            <a:ext cx="561975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5813" name="Picture 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10222" y="4908245"/>
            <a:ext cx="512763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5814" name="Picture 2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7576" y="5445125"/>
            <a:ext cx="2386013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1524000" y="-26988"/>
            <a:ext cx="9036050" cy="6858001"/>
            <a:chOff x="0" y="-17"/>
            <a:chExt cx="5692" cy="4320"/>
          </a:xfrm>
        </p:grpSpPr>
        <p:sp>
          <p:nvSpPr>
            <p:cNvPr id="135184" name="Rectangle 24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fa-IR">
                <a:solidFill>
                  <a:prstClr val="black"/>
                </a:solidFill>
              </a:endParaRPr>
            </a:p>
          </p:txBody>
        </p:sp>
        <p:sp>
          <p:nvSpPr>
            <p:cNvPr id="135185" name="Rectangle 25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fa-IR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67912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5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5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45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45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5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45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45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5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45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5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5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45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5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5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45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45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5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545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45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45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545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5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5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45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45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45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45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45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45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45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45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45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794" grpId="0"/>
      <p:bldP spid="5458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24000" y="-26988"/>
            <a:ext cx="9036050" cy="6858001"/>
            <a:chOff x="0" y="-17"/>
            <a:chExt cx="5692" cy="4320"/>
          </a:xfrm>
        </p:grpSpPr>
        <p:sp>
          <p:nvSpPr>
            <p:cNvPr id="136208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fa-IR">
                <a:solidFill>
                  <a:prstClr val="black"/>
                </a:solidFill>
              </a:endParaRPr>
            </a:p>
          </p:txBody>
        </p:sp>
        <p:sp>
          <p:nvSpPr>
            <p:cNvPr id="136209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fa-IR">
                <a:solidFill>
                  <a:prstClr val="black"/>
                </a:solidFill>
              </a:endParaRPr>
            </a:p>
          </p:txBody>
        </p:sp>
      </p:grpSp>
      <p:sp>
        <p:nvSpPr>
          <p:cNvPr id="546821" name="Text Box 5"/>
          <p:cNvSpPr txBox="1">
            <a:spLocks noChangeArrowheads="1"/>
          </p:cNvSpPr>
          <p:nvPr/>
        </p:nvSpPr>
        <p:spPr bwMode="auto">
          <a:xfrm>
            <a:off x="2620866" y="44450"/>
            <a:ext cx="7528023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3200" dirty="0" smtClean="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مثال</a:t>
            </a:r>
            <a:endParaRPr lang="fa-IR" sz="3200" dirty="0">
              <a:solidFill>
                <a:srgbClr val="336699"/>
              </a:solidFill>
              <a:latin typeface="Times New Roman" pitchFamily="18" charset="0"/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تصویر بردار                           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 dirty="0" smtClean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راروی </a:t>
            </a: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بردار                          و اندازه این </a:t>
            </a:r>
          </a:p>
          <a:p>
            <a:pPr algn="r" rtl="1">
              <a:lnSpc>
                <a:spcPct val="150000"/>
              </a:lnSpc>
            </a:pP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تصویر راپیدا کنید.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4682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97688" y="910828"/>
            <a:ext cx="224948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682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9875" y="868655"/>
            <a:ext cx="17224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6824" name="Text Box 8"/>
          <p:cNvSpPr txBox="1">
            <a:spLocks noChangeArrowheads="1"/>
          </p:cNvSpPr>
          <p:nvPr/>
        </p:nvSpPr>
        <p:spPr bwMode="auto">
          <a:xfrm>
            <a:off x="4441907" y="1916113"/>
            <a:ext cx="5697457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fa-IR" sz="3200" dirty="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حل:</a:t>
            </a:r>
          </a:p>
          <a:p>
            <a:pPr algn="r" rtl="1"/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با توجه به تعاریف باید        و              را پیدا کنیم. داریم</a:t>
            </a:r>
          </a:p>
          <a:p>
            <a:pPr algn="r" rtl="1"/>
            <a:endParaRPr lang="fa-IR" sz="2400" dirty="0">
              <a:solidFill>
                <a:prstClr val="black"/>
              </a:solidFill>
              <a:latin typeface="Times New Roman" pitchFamily="18" charset="0"/>
              <a:cs typeface="B Nazanin" pitchFamily="2" charset="-78"/>
            </a:endParaRPr>
          </a:p>
          <a:p>
            <a:pPr algn="r" rtl="1"/>
            <a:endParaRPr lang="fa-IR" sz="2400" dirty="0">
              <a:solidFill>
                <a:prstClr val="black"/>
              </a:solidFill>
              <a:latin typeface="Times New Roman" pitchFamily="18" charset="0"/>
              <a:cs typeface="B Nazanin" pitchFamily="2" charset="-78"/>
            </a:endParaRPr>
          </a:p>
          <a:p>
            <a:pPr algn="r" rtl="1"/>
            <a:endParaRPr lang="fa-IR" sz="2400" dirty="0">
              <a:solidFill>
                <a:prstClr val="black"/>
              </a:solidFill>
              <a:latin typeface="Times New Roman" pitchFamily="18" charset="0"/>
              <a:cs typeface="B Nazanin" pitchFamily="2" charset="-78"/>
            </a:endParaRPr>
          </a:p>
          <a:p>
            <a:pPr algn="r" rtl="1"/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و لذا اگر        تصویر        بر        باشد، داریم</a:t>
            </a:r>
          </a:p>
          <a:p>
            <a:pPr algn="r" rtl="1"/>
            <a:endParaRPr lang="fa-IR" sz="2400" dirty="0">
              <a:solidFill>
                <a:prstClr val="black"/>
              </a:solidFill>
              <a:latin typeface="Times New Roman" pitchFamily="18" charset="0"/>
              <a:cs typeface="B Nazanin" pitchFamily="2" charset="-78"/>
            </a:endParaRPr>
          </a:p>
          <a:p>
            <a:pPr algn="r" rtl="1"/>
            <a:endParaRPr lang="fa-IR" sz="2400" dirty="0">
              <a:solidFill>
                <a:prstClr val="black"/>
              </a:solidFill>
              <a:latin typeface="Times New Roman" pitchFamily="18" charset="0"/>
              <a:cs typeface="B Nazanin" pitchFamily="2" charset="-78"/>
            </a:endParaRPr>
          </a:p>
          <a:p>
            <a:pPr algn="r" rtl="1"/>
            <a:endParaRPr lang="fa-IR" sz="2400" dirty="0">
              <a:solidFill>
                <a:prstClr val="black"/>
              </a:solidFill>
              <a:latin typeface="Times New Roman" pitchFamily="18" charset="0"/>
              <a:cs typeface="B Nazanin" pitchFamily="2" charset="-78"/>
            </a:endParaRPr>
          </a:p>
          <a:p>
            <a:pPr algn="r" rtl="1"/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و نیز داریم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4682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30294" y="2304022"/>
            <a:ext cx="59213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6826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2376" y="2345136"/>
            <a:ext cx="10175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6827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2888" y="3003550"/>
            <a:ext cx="316706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6828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00825" y="3003550"/>
            <a:ext cx="25923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6829" name="Picture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859189" y="3785663"/>
            <a:ext cx="487363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6830" name="Picture 1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70603" y="3795714"/>
            <a:ext cx="561975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6831" name="Picture 1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94704" y="3805238"/>
            <a:ext cx="512763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6832" name="Picture 1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782888" y="4371975"/>
            <a:ext cx="67564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6833" name="Picture 1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079875" y="5589589"/>
            <a:ext cx="364648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14703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46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46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46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46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46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46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5468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468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46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46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6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6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5468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468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546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46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6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6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546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5468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546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46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6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6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5468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5468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546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546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6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6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5468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5468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546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546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6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6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5468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5468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5468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546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546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6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6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5468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5468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546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546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6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6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5468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5468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546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546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6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6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 decel="100000"/>
                                        <p:tgtEl>
                                          <p:spTgt spid="5468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5468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546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546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6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6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21" grpId="0"/>
      <p:bldP spid="5468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Text Box 2"/>
          <p:cNvSpPr txBox="1">
            <a:spLocks noChangeArrowheads="1"/>
          </p:cNvSpPr>
          <p:nvPr/>
        </p:nvSpPr>
        <p:spPr bwMode="auto">
          <a:xfrm>
            <a:off x="3339010" y="227014"/>
            <a:ext cx="6809878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dirty="0" smtClean="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حاصلضرب برداری یا خارجی </a:t>
            </a:r>
            <a:r>
              <a:rPr lang="fa-IR" sz="2800" dirty="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دو بردار برحسب مولفه های آنها</a:t>
            </a:r>
          </a:p>
          <a:p>
            <a:pPr algn="r" rtl="1">
              <a:lnSpc>
                <a:spcPct val="150000"/>
              </a:lnSpc>
            </a:pP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می خواهیم به ازای بردارهای</a:t>
            </a:r>
          </a:p>
          <a:p>
            <a:pPr algn="r" rtl="1">
              <a:lnSpc>
                <a:spcPct val="150000"/>
              </a:lnSpc>
            </a:pP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بردار               </a:t>
            </a:r>
            <a:r>
              <a:rPr lang="fa-IR" sz="2400" dirty="0" smtClean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   را </a:t>
            </a: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بر حسب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z, y, x, c, b, 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 محاسبه کنیم.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806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1863" y="927100"/>
            <a:ext cx="229076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06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9650" y="909639"/>
            <a:ext cx="23764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061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01844" y="1484621"/>
            <a:ext cx="1193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061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1089" y="2276476"/>
            <a:ext cx="7056437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0615" name="Text Box 7"/>
          <p:cNvSpPr txBox="1">
            <a:spLocks noChangeArrowheads="1"/>
          </p:cNvSpPr>
          <p:nvPr/>
        </p:nvSpPr>
        <p:spPr bwMode="auto">
          <a:xfrm>
            <a:off x="4885531" y="4005264"/>
            <a:ext cx="51379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fa-IR" sz="240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این بردار را به صورت دترمینانی زیر نمایش می دهیم.</a:t>
            </a:r>
            <a:endParaRPr lang="en-US" sz="2400">
              <a:solidFill>
                <a:prstClr val="black"/>
              </a:solidFill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8061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51314" y="4797425"/>
            <a:ext cx="2795587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524000" y="-26988"/>
            <a:ext cx="9036050" cy="6858001"/>
            <a:chOff x="0" y="-17"/>
            <a:chExt cx="5692" cy="4320"/>
          </a:xfrm>
        </p:grpSpPr>
        <p:sp>
          <p:nvSpPr>
            <p:cNvPr id="169994" name="Rectangle 10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fa-IR">
                <a:solidFill>
                  <a:prstClr val="black"/>
                </a:solidFill>
              </a:endParaRPr>
            </a:p>
          </p:txBody>
        </p:sp>
        <p:sp>
          <p:nvSpPr>
            <p:cNvPr id="169995" name="Rectangle 11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fa-IR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5046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0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0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80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80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0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80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80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80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80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0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80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80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80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80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80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80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80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580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80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80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580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0610" grpId="0"/>
      <p:bldP spid="5806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24000" y="-26988"/>
            <a:ext cx="9036050" cy="6858001"/>
            <a:chOff x="0" y="-17"/>
            <a:chExt cx="5692" cy="4320"/>
          </a:xfrm>
        </p:grpSpPr>
        <p:sp>
          <p:nvSpPr>
            <p:cNvPr id="173074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fa-IR">
                <a:solidFill>
                  <a:prstClr val="black"/>
                </a:solidFill>
              </a:endParaRPr>
            </a:p>
          </p:txBody>
        </p:sp>
        <p:sp>
          <p:nvSpPr>
            <p:cNvPr id="173075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fa-IR">
                <a:solidFill>
                  <a:prstClr val="black"/>
                </a:solidFill>
              </a:endParaRPr>
            </a:p>
          </p:txBody>
        </p:sp>
      </p:grpSp>
      <p:sp>
        <p:nvSpPr>
          <p:cNvPr id="583685" name="Text Box 5"/>
          <p:cNvSpPr txBox="1">
            <a:spLocks noChangeArrowheads="1"/>
          </p:cNvSpPr>
          <p:nvPr/>
        </p:nvSpPr>
        <p:spPr bwMode="auto">
          <a:xfrm>
            <a:off x="2711450" y="30829"/>
            <a:ext cx="7128875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3200" dirty="0" smtClean="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یک </a:t>
            </a:r>
            <a:r>
              <a:rPr lang="fa-IR" sz="3200" dirty="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تعبیر هندسی ضرب خارجی </a:t>
            </a:r>
          </a:p>
          <a:p>
            <a:pPr algn="r" rtl="1">
              <a:lnSpc>
                <a:spcPct val="150000"/>
              </a:lnSpc>
            </a:pP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در مثلث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OAB</a:t>
            </a: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 که در آن    اندازه زاویه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AOB</a:t>
            </a: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 است، اضلاع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OA</a:t>
            </a: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 و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OB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 را به</a:t>
            </a:r>
          </a:p>
          <a:p>
            <a:pPr algn="r" rtl="1">
              <a:lnSpc>
                <a:spcPct val="150000"/>
              </a:lnSpc>
            </a:pP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صورت بردارهای                 در نظر می گیریم. مساحت این مثلث را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S</a:t>
            </a: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 </a:t>
            </a:r>
          </a:p>
          <a:p>
            <a:pPr algn="r" rtl="1">
              <a:lnSpc>
                <a:spcPct val="150000"/>
              </a:lnSpc>
            </a:pP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می نامیم.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8368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04064" y="1341438"/>
            <a:ext cx="11144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687" name="Line 7"/>
          <p:cNvSpPr>
            <a:spLocks noChangeShapeType="1"/>
          </p:cNvSpPr>
          <p:nvPr/>
        </p:nvSpPr>
        <p:spPr bwMode="auto">
          <a:xfrm>
            <a:off x="4751389" y="5445125"/>
            <a:ext cx="4465637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r" rtl="1"/>
            <a:endParaRPr lang="fa-IR">
              <a:solidFill>
                <a:prstClr val="black"/>
              </a:solidFill>
            </a:endParaRPr>
          </a:p>
        </p:txBody>
      </p:sp>
      <p:sp>
        <p:nvSpPr>
          <p:cNvPr id="583688" name="Line 8"/>
          <p:cNvSpPr>
            <a:spLocks noChangeShapeType="1"/>
          </p:cNvSpPr>
          <p:nvPr/>
        </p:nvSpPr>
        <p:spPr bwMode="auto">
          <a:xfrm flipV="1">
            <a:off x="4751389" y="2852738"/>
            <a:ext cx="2160587" cy="2590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r" rtl="1"/>
            <a:endParaRPr lang="fa-IR">
              <a:solidFill>
                <a:prstClr val="black"/>
              </a:solidFill>
            </a:endParaRPr>
          </a:p>
        </p:txBody>
      </p:sp>
      <p:sp>
        <p:nvSpPr>
          <p:cNvPr id="583689" name="Line 9"/>
          <p:cNvSpPr>
            <a:spLocks noChangeShapeType="1"/>
          </p:cNvSpPr>
          <p:nvPr/>
        </p:nvSpPr>
        <p:spPr bwMode="auto">
          <a:xfrm>
            <a:off x="6911975" y="2852739"/>
            <a:ext cx="0" cy="25923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r" rtl="1"/>
            <a:endParaRPr lang="fa-IR">
              <a:solidFill>
                <a:prstClr val="black"/>
              </a:solidFill>
            </a:endParaRPr>
          </a:p>
        </p:txBody>
      </p:sp>
      <p:sp>
        <p:nvSpPr>
          <p:cNvPr id="583690" name="Line 10"/>
          <p:cNvSpPr>
            <a:spLocks noChangeShapeType="1"/>
          </p:cNvSpPr>
          <p:nvPr/>
        </p:nvSpPr>
        <p:spPr bwMode="auto">
          <a:xfrm>
            <a:off x="6911975" y="2852739"/>
            <a:ext cx="2305050" cy="2592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a-IR">
              <a:solidFill>
                <a:prstClr val="black"/>
              </a:solidFill>
            </a:endParaRPr>
          </a:p>
        </p:txBody>
      </p:sp>
      <p:sp>
        <p:nvSpPr>
          <p:cNvPr id="583691" name="Text Box 11"/>
          <p:cNvSpPr txBox="1">
            <a:spLocks noChangeArrowheads="1"/>
          </p:cNvSpPr>
          <p:nvPr/>
        </p:nvSpPr>
        <p:spPr bwMode="auto">
          <a:xfrm>
            <a:off x="4440238" y="5048251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en-US" sz="200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o</a:t>
            </a:r>
          </a:p>
        </p:txBody>
      </p:sp>
      <p:sp>
        <p:nvSpPr>
          <p:cNvPr id="583692" name="Text Box 12"/>
          <p:cNvSpPr txBox="1">
            <a:spLocks noChangeArrowheads="1"/>
          </p:cNvSpPr>
          <p:nvPr/>
        </p:nvSpPr>
        <p:spPr bwMode="auto">
          <a:xfrm>
            <a:off x="6630988" y="2492376"/>
            <a:ext cx="354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en-US" sz="200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B</a:t>
            </a:r>
          </a:p>
        </p:txBody>
      </p:sp>
      <p:sp>
        <p:nvSpPr>
          <p:cNvPr id="583693" name="Text Box 13"/>
          <p:cNvSpPr txBox="1">
            <a:spLocks noChangeArrowheads="1"/>
          </p:cNvSpPr>
          <p:nvPr/>
        </p:nvSpPr>
        <p:spPr bwMode="auto">
          <a:xfrm>
            <a:off x="9156700" y="5227639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en-US" sz="200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A</a:t>
            </a:r>
          </a:p>
        </p:txBody>
      </p:sp>
      <p:sp>
        <p:nvSpPr>
          <p:cNvPr id="583694" name="Text Box 14"/>
          <p:cNvSpPr txBox="1">
            <a:spLocks noChangeArrowheads="1"/>
          </p:cNvSpPr>
          <p:nvPr/>
        </p:nvSpPr>
        <p:spPr bwMode="auto">
          <a:xfrm>
            <a:off x="6688138" y="5445126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en-US" sz="200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H</a:t>
            </a:r>
          </a:p>
        </p:txBody>
      </p:sp>
      <p:sp>
        <p:nvSpPr>
          <p:cNvPr id="583695" name="Arc 15"/>
          <p:cNvSpPr>
            <a:spLocks/>
          </p:cNvSpPr>
          <p:nvPr/>
        </p:nvSpPr>
        <p:spPr bwMode="auto">
          <a:xfrm>
            <a:off x="5111750" y="5011739"/>
            <a:ext cx="323850" cy="409575"/>
          </a:xfrm>
          <a:custGeom>
            <a:avLst/>
            <a:gdLst>
              <a:gd name="T0" fmla="*/ 0 w 21600"/>
              <a:gd name="T1" fmla="*/ 0 h 24511"/>
              <a:gd name="T2" fmla="*/ 320896 w 21600"/>
              <a:gd name="T3" fmla="*/ 409575 h 24511"/>
              <a:gd name="T4" fmla="*/ 0 w 21600"/>
              <a:gd name="T5" fmla="*/ 360933 h 24511"/>
              <a:gd name="T6" fmla="*/ 0 60000 65536"/>
              <a:gd name="T7" fmla="*/ 0 60000 65536"/>
              <a:gd name="T8" fmla="*/ 0 60000 65536"/>
              <a:gd name="T9" fmla="*/ 0 w 21600"/>
              <a:gd name="T10" fmla="*/ 0 h 24511"/>
              <a:gd name="T11" fmla="*/ 21600 w 21600"/>
              <a:gd name="T12" fmla="*/ 24511 h 245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4511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573"/>
                  <a:pt x="21534" y="23546"/>
                  <a:pt x="21402" y="24510"/>
                </a:cubicBezTo>
              </a:path>
              <a:path w="21600" h="24511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573"/>
                  <a:pt x="21534" y="23546"/>
                  <a:pt x="21402" y="2451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D32DA4"/>
            </a:solidFill>
            <a:round/>
            <a:headEnd/>
            <a:tailEnd/>
          </a:ln>
        </p:spPr>
        <p:txBody>
          <a:bodyPr wrap="none" anchor="ctr"/>
          <a:lstStyle/>
          <a:p>
            <a:pPr algn="r" rtl="1"/>
            <a:endParaRPr lang="fa-IR">
              <a:solidFill>
                <a:prstClr val="black"/>
              </a:solidFill>
            </a:endParaRPr>
          </a:p>
        </p:txBody>
      </p:sp>
      <p:pic>
        <p:nvPicPr>
          <p:cNvPr id="583696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2114" y="4868863"/>
            <a:ext cx="2174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697" name="Text Box 17"/>
          <p:cNvSpPr txBox="1">
            <a:spLocks noChangeArrowheads="1"/>
          </p:cNvSpPr>
          <p:nvPr/>
        </p:nvSpPr>
        <p:spPr bwMode="auto">
          <a:xfrm>
            <a:off x="5415167" y="6019800"/>
            <a:ext cx="27366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fa-IR" sz="200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یک تعبیر هندسی ضرب خارجی </a:t>
            </a:r>
            <a:endParaRPr lang="en-US" sz="2000">
              <a:solidFill>
                <a:prstClr val="black"/>
              </a:solidFill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83698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5913" y="2420938"/>
            <a:ext cx="1909762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699" name="Text Box 19"/>
          <p:cNvSpPr txBox="1">
            <a:spLocks noChangeArrowheads="1"/>
          </p:cNvSpPr>
          <p:nvPr/>
        </p:nvSpPr>
        <p:spPr bwMode="auto">
          <a:xfrm>
            <a:off x="2369690" y="2497139"/>
            <a:ext cx="3417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fa-IR" sz="240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*</a:t>
            </a:r>
            <a:endParaRPr lang="en-US" sz="2400">
              <a:solidFill>
                <a:srgbClr val="FA6306"/>
              </a:solidFill>
              <a:latin typeface="Times New Roman" pitchFamily="18" charset="0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075799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3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83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83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83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83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83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83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83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83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83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83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83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83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83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83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685" grpId="0"/>
      <p:bldP spid="583687" grpId="0" animBg="1"/>
      <p:bldP spid="583688" grpId="0" animBg="1"/>
      <p:bldP spid="583689" grpId="0" animBg="1"/>
      <p:bldP spid="583690" grpId="0" animBg="1"/>
      <p:bldP spid="583691" grpId="0"/>
      <p:bldP spid="583692" grpId="0"/>
      <p:bldP spid="583693" grpId="0"/>
      <p:bldP spid="583694" grpId="0"/>
      <p:bldP spid="583695" grpId="0" animBg="1"/>
      <p:bldP spid="583697" grpId="0"/>
      <p:bldP spid="58369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Text Box 2"/>
          <p:cNvSpPr txBox="1">
            <a:spLocks noChangeArrowheads="1"/>
          </p:cNvSpPr>
          <p:nvPr/>
        </p:nvSpPr>
        <p:spPr bwMode="auto">
          <a:xfrm>
            <a:off x="2705063" y="217489"/>
            <a:ext cx="7515262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اکنون        را </a:t>
            </a:r>
            <a:r>
              <a:rPr lang="fa-IR" sz="2400" dirty="0" smtClean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برحسب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  </a:t>
            </a:r>
            <a:r>
              <a:rPr lang="fa-IR" sz="2400" dirty="0" smtClean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        </a:t>
            </a: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و     محاسبه می کنیم . در مثلث قائم الزاویه</a:t>
            </a:r>
          </a:p>
          <a:p>
            <a:pPr algn="r" rtl="1">
              <a:lnSpc>
                <a:spcPct val="150000"/>
              </a:lnSpc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OBH</a:t>
            </a: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 داریم</a:t>
            </a:r>
          </a:p>
          <a:p>
            <a:pPr algn="r" rtl="1">
              <a:lnSpc>
                <a:spcPct val="150000"/>
              </a:lnSpc>
            </a:pPr>
            <a:endParaRPr lang="fa-IR" sz="2400" dirty="0">
              <a:solidFill>
                <a:prstClr val="black"/>
              </a:solidFill>
              <a:latin typeface="Times New Roman" pitchFamily="18" charset="0"/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بنابراین </a:t>
            </a:r>
            <a:r>
              <a:rPr lang="fa-IR" sz="2400" dirty="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*</a:t>
            </a: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 به صورت زیر در می آید</a:t>
            </a:r>
          </a:p>
          <a:p>
            <a:pPr algn="r" rtl="1">
              <a:lnSpc>
                <a:spcPct val="150000"/>
              </a:lnSpc>
            </a:pPr>
            <a:endParaRPr lang="fa-IR" sz="2400" dirty="0">
              <a:solidFill>
                <a:prstClr val="black"/>
              </a:solidFill>
              <a:latin typeface="Times New Roman" pitchFamily="18" charset="0"/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endParaRPr lang="fa-IR" sz="2400" dirty="0">
              <a:solidFill>
                <a:prstClr val="black"/>
              </a:solidFill>
              <a:latin typeface="Times New Roman" pitchFamily="18" charset="0"/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با توجه به تعریف حاصلضرب خارجی دو بردار ملاحظه می کنیم که</a:t>
            </a:r>
          </a:p>
          <a:p>
            <a:pPr algn="r" rtl="1">
              <a:lnSpc>
                <a:spcPct val="150000"/>
              </a:lnSpc>
            </a:pPr>
            <a:endParaRPr lang="fa-IR" sz="2400" dirty="0">
              <a:solidFill>
                <a:prstClr val="black"/>
              </a:solidFill>
              <a:latin typeface="Times New Roman" pitchFamily="18" charset="0"/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بنابراین می توان گفت که</a:t>
            </a:r>
          </a:p>
          <a:p>
            <a:pPr algn="r" rtl="1">
              <a:lnSpc>
                <a:spcPct val="150000"/>
              </a:lnSpc>
              <a:buClr>
                <a:srgbClr val="FA6306"/>
              </a:buClr>
              <a:buSzPct val="115000"/>
              <a:buFont typeface="Wingdings" pitchFamily="2" charset="2"/>
              <a:buChar char="¯"/>
            </a:pPr>
            <a:r>
              <a:rPr lang="fa-IR" sz="2400" dirty="0">
                <a:solidFill>
                  <a:srgbClr val="00B0F0"/>
                </a:solidFill>
                <a:latin typeface="Times New Roman" pitchFamily="18" charset="0"/>
                <a:cs typeface="B Nazanin" pitchFamily="2" charset="-78"/>
              </a:rPr>
              <a:t>اندازه حاصلضرب خارجی دو بردار برابراست با مساحت مثلثی که آن دوبردار </a:t>
            </a:r>
          </a:p>
          <a:p>
            <a:pPr algn="r" rtl="1">
              <a:lnSpc>
                <a:spcPct val="150000"/>
              </a:lnSpc>
            </a:pPr>
            <a:r>
              <a:rPr lang="fa-IR" sz="2400" dirty="0">
                <a:solidFill>
                  <a:srgbClr val="00B0F0"/>
                </a:solidFill>
                <a:latin typeface="Times New Roman" pitchFamily="18" charset="0"/>
                <a:cs typeface="B Nazanin" pitchFamily="2" charset="-78"/>
              </a:rPr>
              <a:t>اضلاع آن هستن</a:t>
            </a: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د.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847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18431" y="284162"/>
            <a:ext cx="636588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47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0072" y="297260"/>
            <a:ext cx="609600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470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50061" y="467519"/>
            <a:ext cx="217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471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43475" y="1125538"/>
            <a:ext cx="2095500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471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56138" y="2781300"/>
            <a:ext cx="2519362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471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72039" y="4076701"/>
            <a:ext cx="18827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524000" y="-26988"/>
            <a:ext cx="9036050" cy="6858001"/>
            <a:chOff x="0" y="-17"/>
            <a:chExt cx="5692" cy="4320"/>
          </a:xfrm>
        </p:grpSpPr>
        <p:sp>
          <p:nvSpPr>
            <p:cNvPr id="174090" name="Rectangle 10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fa-IR">
                <a:solidFill>
                  <a:prstClr val="black"/>
                </a:solidFill>
              </a:endParaRPr>
            </a:p>
          </p:txBody>
        </p:sp>
        <p:sp>
          <p:nvSpPr>
            <p:cNvPr id="174091" name="Rectangle 11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fa-IR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33487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4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4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84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84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4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84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84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84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84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4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84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84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84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84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84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84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84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584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84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84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584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70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24000" y="-26988"/>
            <a:ext cx="9036050" cy="6858001"/>
            <a:chOff x="0" y="-17"/>
            <a:chExt cx="5692" cy="4320"/>
          </a:xfrm>
        </p:grpSpPr>
        <p:sp>
          <p:nvSpPr>
            <p:cNvPr id="176141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fa-IR">
                <a:solidFill>
                  <a:prstClr val="black"/>
                </a:solidFill>
              </a:endParaRPr>
            </a:p>
          </p:txBody>
        </p:sp>
        <p:sp>
          <p:nvSpPr>
            <p:cNvPr id="176142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fa-IR">
                <a:solidFill>
                  <a:prstClr val="black"/>
                </a:solidFill>
              </a:endParaRPr>
            </a:p>
          </p:txBody>
        </p:sp>
      </p:grpSp>
      <p:sp>
        <p:nvSpPr>
          <p:cNvPr id="586759" name="Text Box 7"/>
          <p:cNvSpPr txBox="1">
            <a:spLocks noChangeArrowheads="1"/>
          </p:cNvSpPr>
          <p:nvPr/>
        </p:nvSpPr>
        <p:spPr bwMode="auto">
          <a:xfrm>
            <a:off x="7055521" y="752297"/>
            <a:ext cx="318067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dirty="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   </a:t>
            </a:r>
            <a:r>
              <a:rPr lang="fa-IR" sz="2400" dirty="0" smtClean="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مثال </a:t>
            </a:r>
            <a:r>
              <a:rPr lang="fa-IR" sz="2400" dirty="0" smtClean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مساحت </a:t>
            </a: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مثلث با راسهای</a:t>
            </a:r>
          </a:p>
          <a:p>
            <a:pPr algn="r" rtl="1">
              <a:lnSpc>
                <a:spcPct val="150000"/>
              </a:lnSpc>
            </a:pP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را پیدا می کنیم.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586760" name="Rectangle 8"/>
          <p:cNvSpPr>
            <a:spLocks noChangeArrowheads="1"/>
          </p:cNvSpPr>
          <p:nvPr/>
        </p:nvSpPr>
        <p:spPr bwMode="auto">
          <a:xfrm>
            <a:off x="3427412" y="908808"/>
            <a:ext cx="2616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C(-1, -1, 0) , B(3, 4, 5) ,</a:t>
            </a:r>
          </a:p>
        </p:txBody>
      </p:sp>
      <p:sp>
        <p:nvSpPr>
          <p:cNvPr id="586761" name="Rectangle 9"/>
          <p:cNvSpPr>
            <a:spLocks noChangeArrowheads="1"/>
          </p:cNvSpPr>
          <p:nvPr/>
        </p:nvSpPr>
        <p:spPr bwMode="auto">
          <a:xfrm>
            <a:off x="6041231" y="939869"/>
            <a:ext cx="1171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A(0, 1, 2)</a:t>
            </a:r>
          </a:p>
        </p:txBody>
      </p:sp>
      <p:sp>
        <p:nvSpPr>
          <p:cNvPr id="586762" name="Text Box 10"/>
          <p:cNvSpPr txBox="1">
            <a:spLocks noChangeArrowheads="1"/>
          </p:cNvSpPr>
          <p:nvPr/>
        </p:nvSpPr>
        <p:spPr bwMode="auto">
          <a:xfrm>
            <a:off x="4277518" y="2117627"/>
            <a:ext cx="595868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fa-IR" sz="3200" dirty="0" smtClean="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حل:</a:t>
            </a:r>
          </a:p>
          <a:p>
            <a:pPr algn="r" rtl="1"/>
            <a:r>
              <a:rPr lang="fa-IR" sz="2400" dirty="0" smtClean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می </a:t>
            </a: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دانیم که این مساحت برابراست با                    </a:t>
            </a:r>
            <a:r>
              <a:rPr lang="fa-IR" sz="2400" dirty="0" smtClean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 و داریم</a:t>
            </a: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:</a:t>
            </a:r>
            <a:r>
              <a:rPr lang="fa-IR" sz="3200" dirty="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 </a:t>
            </a:r>
            <a:endParaRPr lang="en-US" sz="3200" dirty="0">
              <a:solidFill>
                <a:srgbClr val="336699"/>
              </a:solidFill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86763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1774" y="2549081"/>
            <a:ext cx="14589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6764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1934" y="3323792"/>
            <a:ext cx="286067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6765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5578" y="3373886"/>
            <a:ext cx="2254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6766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42627" y="4386660"/>
            <a:ext cx="445135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4768" y="5466799"/>
            <a:ext cx="4871126" cy="6462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7121" y="6007917"/>
            <a:ext cx="4596782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363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6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6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86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86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6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86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86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86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86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86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86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586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586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586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6759" grpId="0"/>
      <p:bldP spid="586760" grpId="0"/>
      <p:bldP spid="586761" grpId="0"/>
      <p:bldP spid="58676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Text Box 2"/>
          <p:cNvSpPr txBox="1">
            <a:spLocks noChangeArrowheads="1"/>
          </p:cNvSpPr>
          <p:nvPr/>
        </p:nvSpPr>
        <p:spPr bwMode="auto">
          <a:xfrm>
            <a:off x="2683527" y="288925"/>
            <a:ext cx="760823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شکل زیر متوازی السطوحی را نشان می دهد که توسط بردارهای</a:t>
            </a:r>
          </a:p>
          <a:p>
            <a:pPr algn="r" rtl="1">
              <a:lnSpc>
                <a:spcPct val="150000"/>
              </a:lnSpc>
            </a:pP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ساخته می شود . </a:t>
            </a:r>
            <a:r>
              <a:rPr lang="fa-IR" sz="2400" dirty="0" smtClean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                   </a:t>
            </a:r>
            <a:endParaRPr lang="fa-IR" sz="2400" dirty="0">
              <a:solidFill>
                <a:prstClr val="black"/>
              </a:solidFill>
              <a:latin typeface="Times New Roman" pitchFamily="18" charset="0"/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حجم متوازی السطوحی است که توسط سه </a:t>
            </a:r>
            <a:r>
              <a:rPr lang="fa-IR" sz="2400" dirty="0" smtClean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بردار                </a:t>
            </a:r>
            <a:r>
              <a:rPr lang="fa-IR" sz="2000" dirty="0" smtClean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 dirty="0" smtClean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   </a:t>
            </a: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ساخته می </a:t>
            </a:r>
            <a:r>
              <a:rPr lang="fa-IR" sz="2400" dirty="0" smtClean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شود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برابر است با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888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3835" y="346868"/>
            <a:ext cx="14398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8813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4606" y="2169458"/>
            <a:ext cx="18732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8814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5256" y="1469808"/>
            <a:ext cx="14398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524000" y="-26988"/>
            <a:ext cx="9036050" cy="6858001"/>
            <a:chOff x="0" y="-17"/>
            <a:chExt cx="5692" cy="4320"/>
          </a:xfrm>
        </p:grpSpPr>
        <p:sp>
          <p:nvSpPr>
            <p:cNvPr id="178192" name="Rectangle 16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fa-IR">
                <a:solidFill>
                  <a:prstClr val="black"/>
                </a:solidFill>
              </a:endParaRPr>
            </a:p>
          </p:txBody>
        </p:sp>
        <p:sp>
          <p:nvSpPr>
            <p:cNvPr id="178193" name="Rectangle 17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fa-IR">
                <a:solidFill>
                  <a:prstClr val="black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206" y="3140324"/>
            <a:ext cx="5878493" cy="367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3638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8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88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88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88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880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Text Box 2"/>
          <p:cNvSpPr txBox="1">
            <a:spLocks noChangeArrowheads="1"/>
          </p:cNvSpPr>
          <p:nvPr/>
        </p:nvSpPr>
        <p:spPr bwMode="auto">
          <a:xfrm>
            <a:off x="8002987" y="407988"/>
            <a:ext cx="221733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fa-IR" sz="3200" dirty="0" smtClean="0">
                <a:solidFill>
                  <a:srgbClr val="FF0000"/>
                </a:solidFill>
                <a:latin typeface="Times New Roman" pitchFamily="18" charset="0"/>
                <a:cs typeface="B Nazanin" pitchFamily="2" charset="-78"/>
              </a:rPr>
              <a:t>مثال</a:t>
            </a:r>
            <a:r>
              <a:rPr lang="fa-IR" sz="2400" dirty="0" smtClean="0">
                <a:solidFill>
                  <a:srgbClr val="FF0000"/>
                </a:solidFill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 dirty="0" smtClean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فرض </a:t>
            </a: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می کنیم</a:t>
            </a:r>
          </a:p>
          <a:p>
            <a:pPr algn="r" rtl="1"/>
            <a:endParaRPr lang="fa-IR" sz="2400" dirty="0">
              <a:solidFill>
                <a:prstClr val="black"/>
              </a:solidFill>
              <a:latin typeface="Times New Roman" pitchFamily="18" charset="0"/>
              <a:cs typeface="B Nazanin" pitchFamily="2" charset="-78"/>
            </a:endParaRPr>
          </a:p>
          <a:p>
            <a:pPr algn="r" rtl="1"/>
            <a:endParaRPr lang="fa-IR" sz="2400" dirty="0">
              <a:solidFill>
                <a:prstClr val="black"/>
              </a:solidFill>
              <a:latin typeface="Times New Roman" pitchFamily="18" charset="0"/>
              <a:cs typeface="B Nazanin" pitchFamily="2" charset="-78"/>
            </a:endParaRPr>
          </a:p>
          <a:p>
            <a:pPr algn="r" rtl="1"/>
            <a:endParaRPr lang="fa-IR" sz="2400" dirty="0">
              <a:solidFill>
                <a:prstClr val="black"/>
              </a:solidFill>
              <a:latin typeface="Times New Roman" pitchFamily="18" charset="0"/>
              <a:cs typeface="B Nazanin" pitchFamily="2" charset="-78"/>
            </a:endParaRPr>
          </a:p>
          <a:p>
            <a:pPr algn="r" rtl="1"/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داریم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908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5914" y="836613"/>
            <a:ext cx="29178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08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1538" y="836614"/>
            <a:ext cx="26733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08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7576" y="1700214"/>
            <a:ext cx="264636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08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95551" y="2852738"/>
            <a:ext cx="7135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085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95551" y="3644900"/>
            <a:ext cx="76866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524000" y="-26988"/>
            <a:ext cx="9036050" cy="6858001"/>
            <a:chOff x="0" y="-17"/>
            <a:chExt cx="5692" cy="4320"/>
          </a:xfrm>
        </p:grpSpPr>
        <p:sp>
          <p:nvSpPr>
            <p:cNvPr id="180234" name="Rectangle 10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fa-IR">
                <a:solidFill>
                  <a:prstClr val="black"/>
                </a:solidFill>
              </a:endParaRPr>
            </a:p>
          </p:txBody>
        </p:sp>
        <p:sp>
          <p:nvSpPr>
            <p:cNvPr id="180235" name="Rectangle 11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fa-IR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48111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0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0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90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90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0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90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90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90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90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0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0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90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90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90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90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90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90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590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08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Text Box 2"/>
          <p:cNvSpPr txBox="1">
            <a:spLocks noChangeArrowheads="1"/>
          </p:cNvSpPr>
          <p:nvPr/>
        </p:nvSpPr>
        <p:spPr bwMode="auto">
          <a:xfrm>
            <a:off x="3862431" y="1052514"/>
            <a:ext cx="635789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3200" dirty="0" smtClean="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تعریف </a:t>
            </a:r>
            <a:endParaRPr lang="fa-IR" sz="3200" dirty="0">
              <a:solidFill>
                <a:srgbClr val="336699"/>
              </a:solidFill>
              <a:latin typeface="Times New Roman" pitchFamily="18" charset="0"/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فاصله دو نقطه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A</a:t>
            </a: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 و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B</a:t>
            </a: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 به ترتیب با مختصات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(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a,b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)</a:t>
            </a: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 و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(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x,y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)</a:t>
            </a: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 را با نماد</a:t>
            </a:r>
          </a:p>
          <a:p>
            <a:pPr algn="r" rtl="1">
              <a:lnSpc>
                <a:spcPct val="150000"/>
              </a:lnSpc>
            </a:pP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نشان می دهم و به صورت</a:t>
            </a:r>
          </a:p>
          <a:p>
            <a:pPr algn="r" rtl="1">
              <a:lnSpc>
                <a:spcPct val="150000"/>
              </a:lnSpc>
            </a:pPr>
            <a:endParaRPr lang="fa-IR" sz="2400" dirty="0">
              <a:solidFill>
                <a:prstClr val="black"/>
              </a:solidFill>
              <a:latin typeface="Times New Roman" pitchFamily="18" charset="0"/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تعریف می کنیم.</a:t>
            </a:r>
          </a:p>
          <a:p>
            <a:pPr algn="r" rtl="1">
              <a:lnSpc>
                <a:spcPct val="150000"/>
              </a:lnSpc>
            </a:pPr>
            <a:endParaRPr lang="fa-IR" sz="2400" dirty="0">
              <a:solidFill>
                <a:prstClr val="black"/>
              </a:solidFill>
              <a:latin typeface="Times New Roman" pitchFamily="18" charset="0"/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به این ترتیب اگر         طول بردار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B</a:t>
            </a:r>
            <a:r>
              <a:rPr lang="fa-IR" sz="20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A</a:t>
            </a: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 باشد، داریم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079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4989" y="3087688"/>
            <a:ext cx="3068637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79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39" y="4595267"/>
            <a:ext cx="557212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790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05218" y="1790701"/>
            <a:ext cx="557213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791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11675" y="6111876"/>
            <a:ext cx="3068638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7911" name="Rectangle 7"/>
          <p:cNvSpPr>
            <a:spLocks noChangeArrowheads="1"/>
          </p:cNvSpPr>
          <p:nvPr/>
        </p:nvSpPr>
        <p:spPr bwMode="auto">
          <a:xfrm>
            <a:off x="4511675" y="417984"/>
            <a:ext cx="3243263" cy="369332"/>
          </a:xfrm>
          <a:prstGeom prst="rect">
            <a:avLst/>
          </a:prstGeom>
          <a:gradFill rotWithShape="1">
            <a:gsLst>
              <a:gs pos="0">
                <a:srgbClr val="FFC9CA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9525" algn="ctr">
            <a:solidFill>
              <a:srgbClr val="FF7C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endParaRPr lang="fa-IR">
              <a:solidFill>
                <a:prstClr val="black"/>
              </a:solidFill>
            </a:endParaRPr>
          </a:p>
        </p:txBody>
      </p:sp>
      <p:sp>
        <p:nvSpPr>
          <p:cNvPr id="507912" name="Text Box 8"/>
          <p:cNvSpPr txBox="1">
            <a:spLocks noChangeArrowheads="1"/>
          </p:cNvSpPr>
          <p:nvPr/>
        </p:nvSpPr>
        <p:spPr bwMode="auto">
          <a:xfrm>
            <a:off x="4869551" y="245119"/>
            <a:ext cx="2451312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fa-IR" sz="3600" dirty="0" smtClean="0">
                <a:solidFill>
                  <a:srgbClr val="800000"/>
                </a:solidFill>
                <a:latin typeface="Times New Roman" pitchFamily="18" charset="0"/>
                <a:cs typeface="B Nazanin" pitchFamily="2" charset="-78"/>
              </a:rPr>
              <a:t>بردار </a:t>
            </a:r>
            <a:r>
              <a:rPr lang="fa-IR" sz="3600" dirty="0">
                <a:solidFill>
                  <a:srgbClr val="800000"/>
                </a:solidFill>
                <a:latin typeface="Times New Roman" pitchFamily="18" charset="0"/>
                <a:cs typeface="B Nazanin" pitchFamily="2" charset="-78"/>
              </a:rPr>
              <a:t>در صفحه  </a:t>
            </a:r>
            <a:endParaRPr lang="en-US" sz="3600" dirty="0">
              <a:solidFill>
                <a:srgbClr val="800000"/>
              </a:solidFill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507913" name="Line 9"/>
          <p:cNvSpPr>
            <a:spLocks noChangeShapeType="1"/>
          </p:cNvSpPr>
          <p:nvPr/>
        </p:nvSpPr>
        <p:spPr bwMode="auto">
          <a:xfrm>
            <a:off x="2422526" y="1203325"/>
            <a:ext cx="7345363" cy="0"/>
          </a:xfrm>
          <a:prstGeom prst="line">
            <a:avLst/>
          </a:prstGeom>
          <a:noFill/>
          <a:ln w="28575">
            <a:solidFill>
              <a:srgbClr val="FF7C80"/>
            </a:solidFill>
            <a:prstDash val="sysDot"/>
            <a:round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/>
          <a:lstStyle/>
          <a:p>
            <a:pPr algn="r" rtl="1">
              <a:defRPr/>
            </a:pPr>
            <a:endParaRPr lang="fa-IR">
              <a:solidFill>
                <a:prstClr val="black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524000" y="-26988"/>
            <a:ext cx="9036050" cy="6858001"/>
            <a:chOff x="0" y="-17"/>
            <a:chExt cx="5692" cy="4320"/>
          </a:xfrm>
        </p:grpSpPr>
        <p:sp>
          <p:nvSpPr>
            <p:cNvPr id="97291" name="Rectangle 11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fa-IR">
                <a:solidFill>
                  <a:prstClr val="black"/>
                </a:solidFill>
              </a:endParaRPr>
            </a:p>
          </p:txBody>
        </p:sp>
        <p:sp>
          <p:nvSpPr>
            <p:cNvPr id="97292" name="Rectangle 12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fa-IR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91199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0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50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50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50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50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7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7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507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7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7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07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7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7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07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7906" grpId="0"/>
      <p:bldP spid="507911" grpId="0" animBg="1"/>
      <p:bldP spid="5079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24000" y="-26988"/>
            <a:ext cx="9036050" cy="6858001"/>
            <a:chOff x="0" y="-17"/>
            <a:chExt cx="5692" cy="4320"/>
          </a:xfrm>
        </p:grpSpPr>
        <p:sp>
          <p:nvSpPr>
            <p:cNvPr id="182285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fa-IR">
                <a:solidFill>
                  <a:prstClr val="black"/>
                </a:solidFill>
              </a:endParaRPr>
            </a:p>
          </p:txBody>
        </p:sp>
        <p:sp>
          <p:nvSpPr>
            <p:cNvPr id="182286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fa-IR">
                <a:solidFill>
                  <a:prstClr val="black"/>
                </a:solidFill>
              </a:endParaRPr>
            </a:p>
          </p:txBody>
        </p:sp>
      </p:grpSp>
      <p:sp>
        <p:nvSpPr>
          <p:cNvPr id="592903" name="Text Box 7"/>
          <p:cNvSpPr txBox="1">
            <a:spLocks noChangeArrowheads="1"/>
          </p:cNvSpPr>
          <p:nvPr/>
        </p:nvSpPr>
        <p:spPr bwMode="auto">
          <a:xfrm>
            <a:off x="1056068" y="405606"/>
            <a:ext cx="9149622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3200" dirty="0" smtClean="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مثال</a:t>
            </a:r>
            <a:endParaRPr lang="fa-IR" sz="3200" dirty="0">
              <a:solidFill>
                <a:srgbClr val="336699"/>
              </a:solidFill>
              <a:latin typeface="Times New Roman" pitchFamily="18" charset="0"/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   </a:t>
            </a:r>
            <a:r>
              <a:rPr lang="fa-IR" sz="2400" dirty="0" smtClean="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الف)</a:t>
            </a:r>
            <a:r>
              <a:rPr lang="fa-IR" sz="2400" dirty="0" smtClean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 حجم متوازی السطوحی که توسط چهار </a:t>
            </a: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نقطه                                                        </a:t>
            </a:r>
            <a:r>
              <a:rPr lang="fa-IR" sz="2400" dirty="0" smtClean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    </a:t>
            </a:r>
            <a:endParaRPr lang="fa-IR" sz="2400" dirty="0">
              <a:solidFill>
                <a:prstClr val="black"/>
              </a:solidFill>
              <a:latin typeface="Times New Roman" pitchFamily="18" charset="0"/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تشکیل </a:t>
            </a:r>
            <a:r>
              <a:rPr lang="fa-IR" sz="2400" dirty="0" smtClean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میشود را </a:t>
            </a: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تعیین کنید.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592904" name="Rectangle 8"/>
          <p:cNvSpPr>
            <a:spLocks noChangeArrowheads="1"/>
          </p:cNvSpPr>
          <p:nvPr/>
        </p:nvSpPr>
        <p:spPr bwMode="auto">
          <a:xfrm>
            <a:off x="275617" y="1328607"/>
            <a:ext cx="2447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C(3, 2, 1) , B(2, 3, 1) ,</a:t>
            </a:r>
          </a:p>
        </p:txBody>
      </p:sp>
      <p:sp>
        <p:nvSpPr>
          <p:cNvPr id="592905" name="Rectangle 9"/>
          <p:cNvSpPr>
            <a:spLocks noChangeArrowheads="1"/>
          </p:cNvSpPr>
          <p:nvPr/>
        </p:nvSpPr>
        <p:spPr bwMode="auto">
          <a:xfrm>
            <a:off x="2731479" y="1328608"/>
            <a:ext cx="2476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A(1, 2, 3)  , O( 0, 0, 0)</a:t>
            </a:r>
          </a:p>
        </p:txBody>
      </p:sp>
      <p:pic>
        <p:nvPicPr>
          <p:cNvPr id="592906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1067" y="2645956"/>
            <a:ext cx="14398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2907" name="Text Box 11"/>
          <p:cNvSpPr txBox="1">
            <a:spLocks noChangeArrowheads="1"/>
          </p:cNvSpPr>
          <p:nvPr/>
        </p:nvSpPr>
        <p:spPr bwMode="auto">
          <a:xfrm>
            <a:off x="9371253" y="2187149"/>
            <a:ext cx="74411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fa-IR" sz="3200" dirty="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حل:</a:t>
            </a:r>
          </a:p>
          <a:p>
            <a:pPr algn="r" rtl="1"/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داریم 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92908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3636" y="2739593"/>
            <a:ext cx="26733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2909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68166" y="2718196"/>
            <a:ext cx="20796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2910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67811" y="3115071"/>
            <a:ext cx="210661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1759" y="4183357"/>
            <a:ext cx="6078239" cy="11949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92807" y="3618309"/>
            <a:ext cx="2307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400" dirty="0" smtClean="0">
                <a:cs typeface="B Nazanin" panose="00000400000000000000" pitchFamily="2" charset="-78"/>
              </a:rPr>
              <a:t>و لذا حجم برابر است با</a:t>
            </a:r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753869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2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2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92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92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2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92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92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92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92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2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2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92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92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92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92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92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92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592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92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92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592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92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92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592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2903" grpId="0"/>
      <p:bldP spid="592904" grpId="0"/>
      <p:bldP spid="592905" grpId="0"/>
      <p:bldP spid="59290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24000" y="-26988"/>
            <a:ext cx="9036050" cy="6858001"/>
            <a:chOff x="0" y="-17"/>
            <a:chExt cx="5692" cy="4320"/>
          </a:xfrm>
        </p:grpSpPr>
        <p:sp>
          <p:nvSpPr>
            <p:cNvPr id="143370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fa-IR">
                <a:solidFill>
                  <a:prstClr val="black"/>
                </a:solidFill>
              </a:endParaRPr>
            </a:p>
          </p:txBody>
        </p:sp>
        <p:sp>
          <p:nvSpPr>
            <p:cNvPr id="143371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fa-IR">
                <a:solidFill>
                  <a:prstClr val="black"/>
                </a:solidFill>
              </a:endParaRPr>
            </a:p>
          </p:txBody>
        </p:sp>
      </p:grpSp>
      <p:sp>
        <p:nvSpPr>
          <p:cNvPr id="553989" name="Text Box 5"/>
          <p:cNvSpPr txBox="1">
            <a:spLocks noChangeArrowheads="1"/>
          </p:cNvSpPr>
          <p:nvPr/>
        </p:nvSpPr>
        <p:spPr bwMode="auto">
          <a:xfrm>
            <a:off x="2785976" y="98425"/>
            <a:ext cx="736291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3200" dirty="0" smtClean="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تعریف معادله خط </a:t>
            </a:r>
            <a:endParaRPr lang="fa-IR" sz="3200" dirty="0">
              <a:solidFill>
                <a:srgbClr val="336699"/>
              </a:solidFill>
              <a:latin typeface="Times New Roman" pitchFamily="18" charset="0"/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dirty="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     الف)</a:t>
            </a: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 معادله های پارامتری خط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L</a:t>
            </a: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 که از نقطه                     می </a:t>
            </a:r>
            <a:r>
              <a:rPr lang="fa-IR" sz="2400" dirty="0" smtClean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گذرد </a:t>
            </a: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و</a:t>
            </a:r>
          </a:p>
          <a:p>
            <a:pPr algn="r" rtl="1">
              <a:lnSpc>
                <a:spcPct val="150000"/>
              </a:lnSpc>
            </a:pP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با بردار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u=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a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i+b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j+c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 k </a:t>
            </a:r>
            <a:r>
              <a:rPr lang="fa-IR" sz="2000" dirty="0" smtClean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موازی اند عبارت اند از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5399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1288" y="2144714"/>
            <a:ext cx="1674812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99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2107" y="1022213"/>
            <a:ext cx="1511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992" name="Text Box 8"/>
          <p:cNvSpPr txBox="1">
            <a:spLocks noChangeArrowheads="1"/>
          </p:cNvSpPr>
          <p:nvPr/>
        </p:nvSpPr>
        <p:spPr bwMode="auto">
          <a:xfrm>
            <a:off x="2945513" y="3157538"/>
            <a:ext cx="727481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</a:pPr>
            <a:endParaRPr lang="fa-IR" sz="2400" dirty="0">
              <a:solidFill>
                <a:prstClr val="black"/>
              </a:solidFill>
              <a:latin typeface="Times New Roman" pitchFamily="18" charset="0"/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   </a:t>
            </a:r>
            <a:r>
              <a:rPr lang="fa-IR" sz="2400" dirty="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ب)</a:t>
            </a: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 معادله های دکارتی خطی که از نقطه                 می گذرد و با بردار </a:t>
            </a:r>
          </a:p>
          <a:p>
            <a:pPr algn="r" rtl="1">
              <a:lnSpc>
                <a:spcPct val="150000"/>
              </a:lnSpc>
            </a:pP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              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      </a:t>
            </a:r>
            <a:r>
              <a:rPr lang="fa-IR" sz="2400" dirty="0" smtClean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موازی </a:t>
            </a: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است عبارت است از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5399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7757" y="3856901"/>
            <a:ext cx="122396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994" name="Rectangle 10"/>
          <p:cNvSpPr>
            <a:spLocks noChangeArrowheads="1"/>
          </p:cNvSpPr>
          <p:nvPr/>
        </p:nvSpPr>
        <p:spPr bwMode="auto">
          <a:xfrm>
            <a:off x="8680266" y="4449743"/>
            <a:ext cx="16273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u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=a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i+b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j+c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 k </a:t>
            </a:r>
          </a:p>
        </p:txBody>
      </p:sp>
      <p:pic>
        <p:nvPicPr>
          <p:cNvPr id="553995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7576" y="5187951"/>
            <a:ext cx="2232025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10396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3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3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53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53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3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53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53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3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53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53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53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53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3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53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53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53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53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553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53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53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553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989" grpId="0"/>
      <p:bldP spid="553992" grpId="0"/>
      <p:bldP spid="55399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24000" y="-26988"/>
            <a:ext cx="9036050" cy="6858001"/>
            <a:chOff x="0" y="-17"/>
            <a:chExt cx="5692" cy="4320"/>
          </a:xfrm>
        </p:grpSpPr>
        <p:sp>
          <p:nvSpPr>
            <p:cNvPr id="147465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fa-IR">
                <a:solidFill>
                  <a:prstClr val="black"/>
                </a:solidFill>
              </a:endParaRPr>
            </a:p>
          </p:txBody>
        </p:sp>
        <p:sp>
          <p:nvSpPr>
            <p:cNvPr id="147466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fa-IR">
                <a:solidFill>
                  <a:prstClr val="black"/>
                </a:solidFill>
              </a:endParaRPr>
            </a:p>
          </p:txBody>
        </p:sp>
      </p:grpSp>
      <p:sp>
        <p:nvSpPr>
          <p:cNvPr id="558085" name="Text Box 5"/>
          <p:cNvSpPr txBox="1">
            <a:spLocks noChangeArrowheads="1"/>
          </p:cNvSpPr>
          <p:nvPr/>
        </p:nvSpPr>
        <p:spPr bwMode="auto">
          <a:xfrm>
            <a:off x="2966417" y="98425"/>
            <a:ext cx="725390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3200" dirty="0" smtClean="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مثال</a:t>
            </a:r>
            <a:endParaRPr lang="fa-IR" sz="3200" dirty="0">
              <a:solidFill>
                <a:srgbClr val="336699"/>
              </a:solidFill>
              <a:latin typeface="Times New Roman" pitchFamily="18" charset="0"/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   </a:t>
            </a:r>
            <a:r>
              <a:rPr lang="fa-IR" sz="2400" dirty="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الف)</a:t>
            </a: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 معادله های دکارتی و پارامتری خطی که از نقطه              می گذرد</a:t>
            </a:r>
          </a:p>
          <a:p>
            <a:pPr algn="r" rtl="1">
              <a:lnSpc>
                <a:spcPct val="150000"/>
              </a:lnSpc>
            </a:pP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وبا بردار                          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      </a:t>
            </a:r>
            <a:r>
              <a:rPr lang="fa-IR" sz="2400" dirty="0" smtClean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موازی است را پیدا کنید.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5808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6985" y="1067921"/>
            <a:ext cx="91281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808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08428" y="1410010"/>
            <a:ext cx="2252663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8088" name="Text Box 8"/>
          <p:cNvSpPr txBox="1">
            <a:spLocks noChangeArrowheads="1"/>
          </p:cNvSpPr>
          <p:nvPr/>
        </p:nvSpPr>
        <p:spPr bwMode="auto">
          <a:xfrm>
            <a:off x="6044816" y="2114550"/>
            <a:ext cx="410407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3200" dirty="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حل:</a:t>
            </a:r>
          </a:p>
          <a:p>
            <a:pPr algn="r" rtl="1">
              <a:lnSpc>
                <a:spcPct val="150000"/>
              </a:lnSpc>
            </a:pP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معادله های پارامتری این خط عبارت اند از</a:t>
            </a:r>
          </a:p>
          <a:p>
            <a:pPr algn="r" rtl="1">
              <a:lnSpc>
                <a:spcPct val="150000"/>
              </a:lnSpc>
            </a:pPr>
            <a:endParaRPr lang="fa-IR" sz="2400" dirty="0">
              <a:solidFill>
                <a:prstClr val="black"/>
              </a:solidFill>
              <a:latin typeface="Times New Roman" pitchFamily="18" charset="0"/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endParaRPr lang="fa-IR" sz="2400" dirty="0">
              <a:solidFill>
                <a:prstClr val="black"/>
              </a:solidFill>
              <a:latin typeface="Times New Roman" pitchFamily="18" charset="0"/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معادله های دکارتی این خط عبارت اند از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5808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7575" y="3573464"/>
            <a:ext cx="1485900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8090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37089" y="5589588"/>
            <a:ext cx="1836737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4350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8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8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58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58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8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58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58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8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58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58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58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58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8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58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58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58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58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558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8085" grpId="0"/>
      <p:bldP spid="55808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711451" y="476250"/>
            <a:ext cx="6696075" cy="2230438"/>
            <a:chOff x="975" y="437"/>
            <a:chExt cx="4218" cy="1859"/>
          </a:xfrm>
        </p:grpSpPr>
        <p:sp>
          <p:nvSpPr>
            <p:cNvPr id="156685" name="AutoShape 3"/>
            <p:cNvSpPr>
              <a:spLocks noChangeArrowheads="1"/>
            </p:cNvSpPr>
            <p:nvPr/>
          </p:nvSpPr>
          <p:spPr bwMode="auto">
            <a:xfrm>
              <a:off x="975" y="437"/>
              <a:ext cx="4218" cy="1859"/>
            </a:xfrm>
            <a:prstGeom prst="parallelogram">
              <a:avLst>
                <a:gd name="adj" fmla="val 56724"/>
              </a:avLst>
            </a:prstGeom>
            <a:noFill/>
            <a:ln w="28575">
              <a:solidFill>
                <a:srgbClr val="FA630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fa-IR">
                <a:solidFill>
                  <a:prstClr val="black"/>
                </a:solidFill>
              </a:endParaRPr>
            </a:p>
          </p:txBody>
        </p:sp>
        <p:sp>
          <p:nvSpPr>
            <p:cNvPr id="156686" name="Line 4"/>
            <p:cNvSpPr>
              <a:spLocks noChangeShapeType="1"/>
            </p:cNvSpPr>
            <p:nvPr/>
          </p:nvSpPr>
          <p:spPr bwMode="auto">
            <a:xfrm flipH="1">
              <a:off x="1610" y="1889"/>
              <a:ext cx="167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r" rtl="1"/>
              <a:endParaRPr lang="fa-IR">
                <a:solidFill>
                  <a:prstClr val="black"/>
                </a:solidFill>
              </a:endParaRPr>
            </a:p>
          </p:txBody>
        </p:sp>
        <p:sp>
          <p:nvSpPr>
            <p:cNvPr id="156687" name="Line 5"/>
            <p:cNvSpPr>
              <a:spLocks noChangeShapeType="1"/>
            </p:cNvSpPr>
            <p:nvPr/>
          </p:nvSpPr>
          <p:spPr bwMode="auto">
            <a:xfrm flipV="1">
              <a:off x="3288" y="573"/>
              <a:ext cx="0" cy="1316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r" rtl="1"/>
              <a:endParaRPr lang="fa-IR">
                <a:solidFill>
                  <a:prstClr val="black"/>
                </a:solidFill>
              </a:endParaRPr>
            </a:p>
          </p:txBody>
        </p:sp>
        <p:sp>
          <p:nvSpPr>
            <p:cNvPr id="156688" name="Line 6"/>
            <p:cNvSpPr>
              <a:spLocks noChangeShapeType="1"/>
            </p:cNvSpPr>
            <p:nvPr/>
          </p:nvSpPr>
          <p:spPr bwMode="auto">
            <a:xfrm flipV="1">
              <a:off x="3832" y="573"/>
              <a:ext cx="0" cy="1225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r" rtl="1"/>
              <a:endParaRPr lang="fa-IR">
                <a:solidFill>
                  <a:prstClr val="black"/>
                </a:solidFill>
              </a:endParaRPr>
            </a:p>
          </p:txBody>
        </p:sp>
        <p:sp>
          <p:nvSpPr>
            <p:cNvPr id="156689" name="Line 7"/>
            <p:cNvSpPr>
              <a:spLocks noChangeShapeType="1"/>
            </p:cNvSpPr>
            <p:nvPr/>
          </p:nvSpPr>
          <p:spPr bwMode="auto">
            <a:xfrm flipH="1">
              <a:off x="3107" y="1662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fa-IR">
                <a:solidFill>
                  <a:prstClr val="black"/>
                </a:solidFill>
              </a:endParaRPr>
            </a:p>
          </p:txBody>
        </p:sp>
        <p:sp>
          <p:nvSpPr>
            <p:cNvPr id="156690" name="Line 8"/>
            <p:cNvSpPr>
              <a:spLocks noChangeShapeType="1"/>
            </p:cNvSpPr>
            <p:nvPr/>
          </p:nvSpPr>
          <p:spPr bwMode="auto">
            <a:xfrm>
              <a:off x="3107" y="1662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fa-IR">
                <a:solidFill>
                  <a:prstClr val="black"/>
                </a:solidFill>
              </a:endParaRPr>
            </a:p>
          </p:txBody>
        </p:sp>
        <p:sp>
          <p:nvSpPr>
            <p:cNvPr id="156691" name="Text Box 9"/>
            <p:cNvSpPr txBox="1">
              <a:spLocks noChangeArrowheads="1"/>
            </p:cNvSpPr>
            <p:nvPr/>
          </p:nvSpPr>
          <p:spPr bwMode="auto">
            <a:xfrm>
              <a:off x="3219" y="1842"/>
              <a:ext cx="205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/>
              <a:r>
                <a:rPr lang="en-US" sz="2000">
                  <a:solidFill>
                    <a:prstClr val="black"/>
                  </a:solidFill>
                  <a:latin typeface="Times New Roman" pitchFamily="18" charset="0"/>
                  <a:cs typeface="B Nazanin" pitchFamily="2" charset="-78"/>
                </a:rPr>
                <a:t>P</a:t>
              </a:r>
            </a:p>
          </p:txBody>
        </p:sp>
        <p:sp>
          <p:nvSpPr>
            <p:cNvPr id="156692" name="Text Box 10"/>
            <p:cNvSpPr txBox="1">
              <a:spLocks noChangeArrowheads="1"/>
            </p:cNvSpPr>
            <p:nvPr/>
          </p:nvSpPr>
          <p:spPr bwMode="auto">
            <a:xfrm>
              <a:off x="3726" y="1570"/>
              <a:ext cx="424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/>
              <a:r>
                <a:rPr lang="en-US" sz="2000">
                  <a:solidFill>
                    <a:prstClr val="black"/>
                  </a:solidFill>
                  <a:latin typeface="Times New Roman" pitchFamily="18" charset="0"/>
                  <a:cs typeface="B Nazanin" pitchFamily="2" charset="-78"/>
                </a:rPr>
                <a:t>O</a:t>
              </a:r>
            </a:p>
          </p:txBody>
        </p:sp>
        <p:sp>
          <p:nvSpPr>
            <p:cNvPr id="156693" name="Text Box 11"/>
            <p:cNvSpPr txBox="1">
              <a:spLocks noChangeArrowheads="1"/>
            </p:cNvSpPr>
            <p:nvPr/>
          </p:nvSpPr>
          <p:spPr bwMode="auto">
            <a:xfrm>
              <a:off x="3946" y="557"/>
              <a:ext cx="232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/>
              <a:r>
                <a:rPr lang="en-US" sz="2000">
                  <a:solidFill>
                    <a:prstClr val="black"/>
                  </a:solidFill>
                  <a:latin typeface="Times New Roman" pitchFamily="18" charset="0"/>
                  <a:cs typeface="B Nazanin" pitchFamily="2" charset="-78"/>
                </a:rPr>
                <a:t>A</a:t>
              </a:r>
            </a:p>
          </p:txBody>
        </p:sp>
        <p:pic>
          <p:nvPicPr>
            <p:cNvPr id="156694" name="Picture 1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19" y="1888"/>
              <a:ext cx="182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67309" name="Text Box 13"/>
          <p:cNvSpPr txBox="1">
            <a:spLocks noChangeArrowheads="1"/>
          </p:cNvSpPr>
          <p:nvPr/>
        </p:nvSpPr>
        <p:spPr bwMode="auto">
          <a:xfrm>
            <a:off x="2539690" y="2811463"/>
            <a:ext cx="7609199" cy="337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dirty="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1. 6. 2 ( معادله صفحه ای که از یک نقطه می گذرد و بر یک بردار عمود است).</a:t>
            </a:r>
          </a:p>
          <a:p>
            <a:pPr algn="r" rtl="1">
              <a:lnSpc>
                <a:spcPct val="150000"/>
              </a:lnSpc>
            </a:pP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فرض می کنیم </a:t>
            </a:r>
            <a:r>
              <a:rPr lang="fa-IR" sz="2400" dirty="0" smtClean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صفحه بالا   </a:t>
            </a: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از نقطه                </a:t>
            </a:r>
            <a:r>
              <a:rPr lang="fa-IR" sz="2400" dirty="0" smtClean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   می </a:t>
            </a: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گذرد و بر بردار </a:t>
            </a:r>
          </a:p>
          <a:p>
            <a:pPr algn="r" rtl="1">
              <a:lnSpc>
                <a:spcPct val="150000"/>
              </a:lnSpc>
            </a:pPr>
            <a:endParaRPr lang="fa-IR" sz="2400" dirty="0">
              <a:solidFill>
                <a:prstClr val="black"/>
              </a:solidFill>
              <a:latin typeface="Times New Roman" pitchFamily="18" charset="0"/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عمود است.</a:t>
            </a:r>
          </a:p>
          <a:p>
            <a:pPr algn="r" rtl="1">
              <a:lnSpc>
                <a:spcPct val="150000"/>
              </a:lnSpc>
            </a:pP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نقطه دلخواه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P(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x,y,z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)</a:t>
            </a: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 را در صفحه انتخاب می کنیم .بردار    </a:t>
            </a:r>
            <a:r>
              <a:rPr lang="fa-IR" sz="2400" dirty="0" smtClean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  </a:t>
            </a: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بر بردار    </a:t>
            </a:r>
            <a:r>
              <a:rPr lang="fa-IR" sz="2400" dirty="0" smtClean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   عمود</a:t>
            </a:r>
            <a:endParaRPr lang="fa-IR" sz="2400" dirty="0">
              <a:solidFill>
                <a:prstClr val="black"/>
              </a:solidFill>
              <a:latin typeface="Times New Roman" pitchFamily="18" charset="0"/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است ولذا 	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67311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4019" y="3489956"/>
            <a:ext cx="122396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7312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2039" y="4149725"/>
            <a:ext cx="22320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7313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34200" y="5087938"/>
            <a:ext cx="3937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7314" name="Picture 1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06764" y="5112545"/>
            <a:ext cx="557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7315" name="Picture 1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03838" y="6094414"/>
            <a:ext cx="16557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1524000" y="-26988"/>
            <a:ext cx="9036050" cy="6858001"/>
            <a:chOff x="0" y="-17"/>
            <a:chExt cx="5692" cy="4320"/>
          </a:xfrm>
        </p:grpSpPr>
        <p:sp>
          <p:nvSpPr>
            <p:cNvPr id="156683" name="Rectangle 21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fa-IR">
                <a:solidFill>
                  <a:prstClr val="black"/>
                </a:solidFill>
              </a:endParaRPr>
            </a:p>
          </p:txBody>
        </p:sp>
        <p:sp>
          <p:nvSpPr>
            <p:cNvPr id="156684" name="Rectangle 22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fa-IR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4324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7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7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7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7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67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7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7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7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67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7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67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67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730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24000" y="-26988"/>
            <a:ext cx="9036050" cy="6858001"/>
            <a:chOff x="0" y="-17"/>
            <a:chExt cx="5692" cy="4320"/>
          </a:xfrm>
        </p:grpSpPr>
        <p:sp>
          <p:nvSpPr>
            <p:cNvPr id="157712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fa-IR">
                <a:solidFill>
                  <a:prstClr val="black"/>
                </a:solidFill>
              </a:endParaRPr>
            </a:p>
          </p:txBody>
        </p:sp>
        <p:sp>
          <p:nvSpPr>
            <p:cNvPr id="157713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fa-IR">
                <a:solidFill>
                  <a:prstClr val="black"/>
                </a:solidFill>
              </a:endParaRPr>
            </a:p>
          </p:txBody>
        </p:sp>
      </p:grpSp>
      <p:sp>
        <p:nvSpPr>
          <p:cNvPr id="568325" name="Text Box 5"/>
          <p:cNvSpPr txBox="1">
            <a:spLocks noChangeArrowheads="1"/>
          </p:cNvSpPr>
          <p:nvPr/>
        </p:nvSpPr>
        <p:spPr bwMode="auto">
          <a:xfrm>
            <a:off x="3330042" y="285750"/>
            <a:ext cx="674582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این معادله را بر حسب مختصات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A</a:t>
            </a: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 و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P</a:t>
            </a: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 و     به صورت زیر می نویسیم</a:t>
            </a:r>
          </a:p>
          <a:p>
            <a:pPr algn="r" rtl="1"/>
            <a:endParaRPr lang="fa-IR" sz="2400" dirty="0">
              <a:solidFill>
                <a:prstClr val="black"/>
              </a:solidFill>
              <a:latin typeface="Times New Roman" pitchFamily="18" charset="0"/>
              <a:cs typeface="B Nazanin" pitchFamily="2" charset="-78"/>
            </a:endParaRPr>
          </a:p>
          <a:p>
            <a:pPr algn="r" rtl="1"/>
            <a:endParaRPr lang="fa-IR" sz="2400" dirty="0">
              <a:solidFill>
                <a:prstClr val="black"/>
              </a:solidFill>
              <a:latin typeface="Times New Roman" pitchFamily="18" charset="0"/>
              <a:cs typeface="B Nazanin" pitchFamily="2" charset="-78"/>
            </a:endParaRPr>
          </a:p>
          <a:p>
            <a:pPr algn="r" rtl="1"/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این معادله را معادله دکارتی </a:t>
            </a:r>
            <a:r>
              <a:rPr lang="fa-IR" sz="2400" dirty="0" smtClean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صفحه </a:t>
            </a: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که از نقطه                 می گذرد و</a:t>
            </a:r>
          </a:p>
          <a:p>
            <a:pPr algn="r" rtl="1"/>
            <a:endParaRPr lang="fa-IR" sz="2400" dirty="0">
              <a:solidFill>
                <a:prstClr val="black"/>
              </a:solidFill>
              <a:latin typeface="Times New Roman" pitchFamily="18" charset="0"/>
              <a:cs typeface="B Nazanin" pitchFamily="2" charset="-78"/>
            </a:endParaRPr>
          </a:p>
          <a:p>
            <a:pPr algn="r" rtl="1"/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                           امتداد قائم بر آن است، می نامیم.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6832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25049" y="2063731"/>
            <a:ext cx="22320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832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8088" y="1385702"/>
            <a:ext cx="122396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832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1700" y="341284"/>
            <a:ext cx="228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8329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8439" y="836614"/>
            <a:ext cx="4306887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8331" name="Text Box 11"/>
          <p:cNvSpPr txBox="1">
            <a:spLocks noChangeArrowheads="1"/>
          </p:cNvSpPr>
          <p:nvPr/>
        </p:nvSpPr>
        <p:spPr bwMode="auto">
          <a:xfrm>
            <a:off x="2677476" y="2835275"/>
            <a:ext cx="72555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3200" dirty="0" smtClean="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مثال</a:t>
            </a:r>
            <a:endParaRPr lang="fa-IR" sz="3200" dirty="0">
              <a:solidFill>
                <a:srgbClr val="336699"/>
              </a:solidFill>
              <a:latin typeface="Times New Roman" pitchFamily="18" charset="0"/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معادله برداری و دکارتی </a:t>
            </a:r>
            <a:r>
              <a:rPr lang="fa-IR" sz="2400" dirty="0" smtClean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صفحه‌ای </a:t>
            </a: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را بنویسید که از نقطه              می گذرد</a:t>
            </a:r>
          </a:p>
          <a:p>
            <a:pPr algn="r" rtl="1">
              <a:lnSpc>
                <a:spcPct val="150000"/>
              </a:lnSpc>
            </a:pP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و بر بردار                             عمود است، بنویسید.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68332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98550" y="4174780"/>
            <a:ext cx="22320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8334" name="Picture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44555" y="3755614"/>
            <a:ext cx="1027112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8335" name="Text Box 15"/>
          <p:cNvSpPr txBox="1">
            <a:spLocks noChangeArrowheads="1"/>
          </p:cNvSpPr>
          <p:nvPr/>
        </p:nvSpPr>
        <p:spPr bwMode="auto">
          <a:xfrm>
            <a:off x="2520935" y="4797426"/>
            <a:ext cx="7578741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fa-IR" sz="3200" dirty="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حل: </a:t>
            </a:r>
          </a:p>
          <a:p>
            <a:pPr algn="r" rtl="1"/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فرض می کنیم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P(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x,y,z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)</a:t>
            </a: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 نقطه دلخواهی بر این صفحه باشد.معادله برداری صفحه</a:t>
            </a:r>
          </a:p>
          <a:p>
            <a:pPr algn="r" rtl="1"/>
            <a:endParaRPr lang="fa-IR" sz="2400" dirty="0">
              <a:solidFill>
                <a:prstClr val="black"/>
              </a:solidFill>
              <a:latin typeface="Times New Roman" pitchFamily="18" charset="0"/>
              <a:cs typeface="B Nazanin" pitchFamily="2" charset="-78"/>
            </a:endParaRPr>
          </a:p>
          <a:p>
            <a:pPr algn="r" rtl="1"/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     عبارت است از   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68337" name="Picture 1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03838" y="6094414"/>
            <a:ext cx="16557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55540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8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8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8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8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8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8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8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8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8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68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8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68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68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68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68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568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68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68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568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68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68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568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68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68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568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325" grpId="0"/>
      <p:bldP spid="568331" grpId="0"/>
      <p:bldP spid="56833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Text Box 2"/>
          <p:cNvSpPr txBox="1">
            <a:spLocks noChangeArrowheads="1"/>
          </p:cNvSpPr>
          <p:nvPr/>
        </p:nvSpPr>
        <p:spPr bwMode="auto">
          <a:xfrm>
            <a:off x="6011154" y="481014"/>
            <a:ext cx="413773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fa-IR" sz="240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ولذا معادله دکارتی آن به صورت زیر است .</a:t>
            </a:r>
          </a:p>
          <a:p>
            <a:pPr algn="r" rtl="1"/>
            <a:endParaRPr lang="fa-IR" sz="2400">
              <a:solidFill>
                <a:prstClr val="black"/>
              </a:solidFill>
              <a:latin typeface="Times New Roman" pitchFamily="18" charset="0"/>
              <a:cs typeface="B Nazanin" pitchFamily="2" charset="-78"/>
            </a:endParaRPr>
          </a:p>
          <a:p>
            <a:pPr algn="r" rtl="1"/>
            <a:r>
              <a:rPr lang="fa-IR" sz="240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و یا</a:t>
            </a:r>
            <a:endParaRPr lang="en-US" sz="2400">
              <a:solidFill>
                <a:prstClr val="black"/>
              </a:solidFill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693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0851" y="1135063"/>
            <a:ext cx="3802063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93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2038" y="1916113"/>
            <a:ext cx="25527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9349" name="Text Box 5"/>
          <p:cNvSpPr txBox="1">
            <a:spLocks noChangeArrowheads="1"/>
          </p:cNvSpPr>
          <p:nvPr/>
        </p:nvSpPr>
        <p:spPr bwMode="auto">
          <a:xfrm>
            <a:off x="4574037" y="2557463"/>
            <a:ext cx="550182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  <a:buClr>
                <a:srgbClr val="FA6306"/>
              </a:buClr>
              <a:buSzPct val="130000"/>
              <a:buFont typeface="Wingdings" pitchFamily="2" charset="2"/>
              <a:buChar char="¯"/>
            </a:pPr>
            <a:r>
              <a:rPr lang="fa-IR" sz="240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به طور کلی هر معادله به صورت </a:t>
            </a:r>
          </a:p>
          <a:p>
            <a:pPr algn="r" rtl="1">
              <a:lnSpc>
                <a:spcPct val="150000"/>
              </a:lnSpc>
            </a:pPr>
            <a:r>
              <a:rPr lang="en-US" sz="200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ax + by + cz + d =0</a:t>
            </a:r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                                           </a:t>
            </a:r>
          </a:p>
          <a:p>
            <a:pPr algn="r" rtl="1">
              <a:lnSpc>
                <a:spcPct val="150000"/>
              </a:lnSpc>
            </a:pPr>
            <a:r>
              <a:rPr lang="fa-IR" sz="240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و با مجهول های </a:t>
            </a:r>
            <a:r>
              <a:rPr lang="en-US" sz="200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z, y, x</a:t>
            </a:r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 معرف یک صفحه است.</a:t>
            </a:r>
            <a:endParaRPr lang="en-US" sz="2400">
              <a:solidFill>
                <a:prstClr val="black"/>
              </a:solidFill>
              <a:latin typeface="Times New Roman" pitchFamily="18" charset="0"/>
              <a:cs typeface="B Nazanin" pitchFamily="2" charset="-78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524000" y="-26988"/>
            <a:ext cx="9036050" cy="6858001"/>
            <a:chOff x="0" y="-17"/>
            <a:chExt cx="5692" cy="4320"/>
          </a:xfrm>
        </p:grpSpPr>
        <p:sp>
          <p:nvSpPr>
            <p:cNvPr id="158727" name="Rectangle 7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fa-IR">
                <a:solidFill>
                  <a:prstClr val="black"/>
                </a:solidFill>
              </a:endParaRPr>
            </a:p>
          </p:txBody>
        </p:sp>
        <p:sp>
          <p:nvSpPr>
            <p:cNvPr id="158728" name="Rectangle 8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fa-IR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37632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9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9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69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69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9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69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69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69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69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9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69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69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9346" grpId="0"/>
      <p:bldP spid="5693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575050" y="800101"/>
            <a:ext cx="5640388" cy="5008563"/>
            <a:chOff x="1292" y="504"/>
            <a:chExt cx="3553" cy="3155"/>
          </a:xfrm>
        </p:grpSpPr>
        <p:sp>
          <p:nvSpPr>
            <p:cNvPr id="113670" name="Line 3"/>
            <p:cNvSpPr>
              <a:spLocks noChangeShapeType="1"/>
            </p:cNvSpPr>
            <p:nvPr/>
          </p:nvSpPr>
          <p:spPr bwMode="auto">
            <a:xfrm>
              <a:off x="2426" y="2182"/>
              <a:ext cx="2404" cy="2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r" rtl="1"/>
              <a:endParaRPr lang="fa-IR">
                <a:solidFill>
                  <a:prstClr val="black"/>
                </a:solidFill>
              </a:endParaRPr>
            </a:p>
          </p:txBody>
        </p:sp>
        <p:sp>
          <p:nvSpPr>
            <p:cNvPr id="113671" name="Line 4"/>
            <p:cNvSpPr>
              <a:spLocks noChangeShapeType="1"/>
            </p:cNvSpPr>
            <p:nvPr/>
          </p:nvSpPr>
          <p:spPr bwMode="auto">
            <a:xfrm flipV="1">
              <a:off x="2426" y="543"/>
              <a:ext cx="0" cy="163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r" rtl="1"/>
              <a:endParaRPr lang="fa-IR">
                <a:solidFill>
                  <a:prstClr val="black"/>
                </a:solidFill>
              </a:endParaRPr>
            </a:p>
          </p:txBody>
        </p:sp>
        <p:sp>
          <p:nvSpPr>
            <p:cNvPr id="113672" name="Line 5"/>
            <p:cNvSpPr>
              <a:spLocks noChangeShapeType="1"/>
            </p:cNvSpPr>
            <p:nvPr/>
          </p:nvSpPr>
          <p:spPr bwMode="auto">
            <a:xfrm flipH="1">
              <a:off x="1292" y="1025"/>
              <a:ext cx="2585" cy="2063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algn="r" rtl="1"/>
              <a:endParaRPr lang="fa-IR">
                <a:solidFill>
                  <a:prstClr val="black"/>
                </a:solidFill>
              </a:endParaRPr>
            </a:p>
          </p:txBody>
        </p:sp>
        <p:sp>
          <p:nvSpPr>
            <p:cNvPr id="113673" name="Text Box 6"/>
            <p:cNvSpPr txBox="1">
              <a:spLocks noChangeArrowheads="1"/>
            </p:cNvSpPr>
            <p:nvPr/>
          </p:nvSpPr>
          <p:spPr bwMode="auto">
            <a:xfrm>
              <a:off x="1337" y="3089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/>
              <a:r>
                <a:rPr lang="en-US" sz="2000">
                  <a:solidFill>
                    <a:prstClr val="black"/>
                  </a:solidFill>
                  <a:latin typeface="Times New Roman" pitchFamily="18" charset="0"/>
                  <a:cs typeface="B Nazanin" pitchFamily="2" charset="-78"/>
                </a:rPr>
                <a:t>x</a:t>
              </a:r>
            </a:p>
          </p:txBody>
        </p:sp>
        <p:sp>
          <p:nvSpPr>
            <p:cNvPr id="113674" name="Text Box 7"/>
            <p:cNvSpPr txBox="1">
              <a:spLocks noChangeArrowheads="1"/>
            </p:cNvSpPr>
            <p:nvPr/>
          </p:nvSpPr>
          <p:spPr bwMode="auto">
            <a:xfrm>
              <a:off x="2426" y="504"/>
              <a:ext cx="27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/>
              <a:r>
                <a:rPr lang="en-US" sz="2000">
                  <a:solidFill>
                    <a:prstClr val="black"/>
                  </a:solidFill>
                  <a:latin typeface="Times New Roman" pitchFamily="18" charset="0"/>
                  <a:cs typeface="B Nazanin" pitchFamily="2" charset="-78"/>
                </a:rPr>
                <a:t>z</a:t>
              </a:r>
            </a:p>
          </p:txBody>
        </p:sp>
        <p:sp>
          <p:nvSpPr>
            <p:cNvPr id="113675" name="Text Box 8"/>
            <p:cNvSpPr txBox="1">
              <a:spLocks noChangeArrowheads="1"/>
            </p:cNvSpPr>
            <p:nvPr/>
          </p:nvSpPr>
          <p:spPr bwMode="auto">
            <a:xfrm>
              <a:off x="2335" y="2113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/>
              <a:r>
                <a:rPr lang="en-US" sz="2000">
                  <a:solidFill>
                    <a:prstClr val="black"/>
                  </a:solidFill>
                  <a:latin typeface="Times New Roman" pitchFamily="18" charset="0"/>
                  <a:cs typeface="B Nazanin" pitchFamily="2" charset="-78"/>
                </a:rPr>
                <a:t>o</a:t>
              </a:r>
            </a:p>
          </p:txBody>
        </p:sp>
        <p:sp>
          <p:nvSpPr>
            <p:cNvPr id="113676" name="Text Box 9"/>
            <p:cNvSpPr txBox="1">
              <a:spLocks noChangeArrowheads="1"/>
            </p:cNvSpPr>
            <p:nvPr/>
          </p:nvSpPr>
          <p:spPr bwMode="auto">
            <a:xfrm>
              <a:off x="4649" y="1910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/>
              <a:r>
                <a:rPr lang="en-US" sz="2000">
                  <a:solidFill>
                    <a:prstClr val="black"/>
                  </a:solidFill>
                  <a:latin typeface="Times New Roman" pitchFamily="18" charset="0"/>
                  <a:cs typeface="B Nazanin" pitchFamily="2" charset="-78"/>
                </a:rPr>
                <a:t>y</a:t>
              </a:r>
            </a:p>
          </p:txBody>
        </p:sp>
        <p:sp>
          <p:nvSpPr>
            <p:cNvPr id="113677" name="Text Box 10"/>
            <p:cNvSpPr txBox="1">
              <a:spLocks noChangeArrowheads="1"/>
            </p:cNvSpPr>
            <p:nvPr/>
          </p:nvSpPr>
          <p:spPr bwMode="auto">
            <a:xfrm>
              <a:off x="2178" y="3407"/>
              <a:ext cx="125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/>
              <a:r>
                <a:rPr lang="fa-IR" sz="2000">
                  <a:solidFill>
                    <a:prstClr val="black"/>
                  </a:solidFill>
                  <a:latin typeface="Times New Roman" pitchFamily="18" charset="0"/>
                  <a:cs typeface="B Nazanin" pitchFamily="2" charset="-78"/>
                </a:rPr>
                <a:t>دستگاه مختصات </a:t>
              </a:r>
              <a:r>
                <a:rPr lang="en-US" sz="2000">
                  <a:solidFill>
                    <a:prstClr val="black"/>
                  </a:solidFill>
                  <a:latin typeface="Times New Roman" pitchFamily="18" charset="0"/>
                  <a:cs typeface="B Nazanin" pitchFamily="2" charset="-78"/>
                </a:rPr>
                <a:t>xyz</a:t>
              </a:r>
              <a:r>
                <a:rPr lang="fa-IR" sz="2000">
                  <a:solidFill>
                    <a:prstClr val="black"/>
                  </a:solidFill>
                  <a:latin typeface="Times New Roman" pitchFamily="18" charset="0"/>
                  <a:cs typeface="B Nazanin" pitchFamily="2" charset="-78"/>
                </a:rPr>
                <a:t> </a:t>
              </a:r>
              <a:endParaRPr lang="en-US" sz="200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endParaRPr>
            </a:p>
          </p:txBody>
        </p:sp>
        <p:sp>
          <p:nvSpPr>
            <p:cNvPr id="113678" name="Line 11"/>
            <p:cNvSpPr>
              <a:spLocks noChangeShapeType="1"/>
            </p:cNvSpPr>
            <p:nvPr/>
          </p:nvSpPr>
          <p:spPr bwMode="auto">
            <a:xfrm>
              <a:off x="1836" y="2681"/>
              <a:ext cx="2041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fa-IR">
                <a:solidFill>
                  <a:prstClr val="black"/>
                </a:solidFill>
              </a:endParaRPr>
            </a:p>
          </p:txBody>
        </p:sp>
        <p:sp>
          <p:nvSpPr>
            <p:cNvPr id="113679" name="Line 12"/>
            <p:cNvSpPr>
              <a:spLocks noChangeShapeType="1"/>
            </p:cNvSpPr>
            <p:nvPr/>
          </p:nvSpPr>
          <p:spPr bwMode="auto">
            <a:xfrm>
              <a:off x="3877" y="1049"/>
              <a:ext cx="0" cy="1632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fa-IR">
                <a:solidFill>
                  <a:prstClr val="black"/>
                </a:solidFill>
              </a:endParaRPr>
            </a:p>
          </p:txBody>
        </p:sp>
        <p:sp>
          <p:nvSpPr>
            <p:cNvPr id="113680" name="Line 13"/>
            <p:cNvSpPr>
              <a:spLocks noChangeShapeType="1"/>
            </p:cNvSpPr>
            <p:nvPr/>
          </p:nvSpPr>
          <p:spPr bwMode="auto">
            <a:xfrm flipV="1">
              <a:off x="3877" y="2227"/>
              <a:ext cx="681" cy="454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fa-IR">
                <a:solidFill>
                  <a:prstClr val="black"/>
                </a:solidFill>
              </a:endParaRPr>
            </a:p>
          </p:txBody>
        </p:sp>
        <p:sp>
          <p:nvSpPr>
            <p:cNvPr id="113681" name="Text Box 14"/>
            <p:cNvSpPr txBox="1">
              <a:spLocks noChangeArrowheads="1"/>
            </p:cNvSpPr>
            <p:nvPr/>
          </p:nvSpPr>
          <p:spPr bwMode="auto">
            <a:xfrm>
              <a:off x="2560" y="2681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/>
              <a:r>
                <a:rPr lang="en-US" sz="2000">
                  <a:solidFill>
                    <a:prstClr val="black"/>
                  </a:solidFill>
                  <a:latin typeface="Times New Roman" pitchFamily="18" charset="0"/>
                  <a:cs typeface="B Nazanin" pitchFamily="2" charset="-78"/>
                </a:rPr>
                <a:t>b</a:t>
              </a:r>
            </a:p>
          </p:txBody>
        </p:sp>
        <p:sp>
          <p:nvSpPr>
            <p:cNvPr id="113682" name="Text Box 15"/>
            <p:cNvSpPr txBox="1">
              <a:spLocks noChangeArrowheads="1"/>
            </p:cNvSpPr>
            <p:nvPr/>
          </p:nvSpPr>
          <p:spPr bwMode="auto">
            <a:xfrm>
              <a:off x="3791" y="2681"/>
              <a:ext cx="2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/>
              <a:r>
                <a:rPr lang="en-US" sz="2000">
                  <a:solidFill>
                    <a:prstClr val="black"/>
                  </a:solidFill>
                  <a:latin typeface="Times New Roman" pitchFamily="18" charset="0"/>
                  <a:cs typeface="B Nazanin" pitchFamily="2" charset="-78"/>
                </a:rPr>
                <a:t>B</a:t>
              </a:r>
            </a:p>
          </p:txBody>
        </p:sp>
        <p:sp>
          <p:nvSpPr>
            <p:cNvPr id="113683" name="Text Box 16"/>
            <p:cNvSpPr txBox="1">
              <a:spLocks noChangeArrowheads="1"/>
            </p:cNvSpPr>
            <p:nvPr/>
          </p:nvSpPr>
          <p:spPr bwMode="auto">
            <a:xfrm>
              <a:off x="4111" y="2409"/>
              <a:ext cx="1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/>
              <a:r>
                <a:rPr lang="en-US" sz="2000">
                  <a:solidFill>
                    <a:prstClr val="black"/>
                  </a:solidFill>
                  <a:latin typeface="Times New Roman" pitchFamily="18" charset="0"/>
                  <a:cs typeface="B Nazanin" pitchFamily="2" charset="-78"/>
                </a:rPr>
                <a:t>a</a:t>
              </a:r>
            </a:p>
          </p:txBody>
        </p:sp>
        <p:sp>
          <p:nvSpPr>
            <p:cNvPr id="113684" name="Text Box 17"/>
            <p:cNvSpPr txBox="1">
              <a:spLocks noChangeArrowheads="1"/>
            </p:cNvSpPr>
            <p:nvPr/>
          </p:nvSpPr>
          <p:spPr bwMode="auto">
            <a:xfrm>
              <a:off x="3872" y="1681"/>
              <a:ext cx="1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/>
              <a:r>
                <a:rPr lang="en-US" sz="2000">
                  <a:solidFill>
                    <a:prstClr val="black"/>
                  </a:solidFill>
                  <a:latin typeface="Times New Roman" pitchFamily="18" charset="0"/>
                  <a:cs typeface="B Nazanin" pitchFamily="2" charset="-78"/>
                </a:rPr>
                <a:t>c</a:t>
              </a:r>
            </a:p>
          </p:txBody>
        </p:sp>
        <p:sp>
          <p:nvSpPr>
            <p:cNvPr id="113685" name="Text Box 18"/>
            <p:cNvSpPr txBox="1">
              <a:spLocks noChangeArrowheads="1"/>
            </p:cNvSpPr>
            <p:nvPr/>
          </p:nvSpPr>
          <p:spPr bwMode="auto">
            <a:xfrm>
              <a:off x="2560" y="1660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/>
              <a:r>
                <a:rPr lang="en-US" sz="2000">
                  <a:solidFill>
                    <a:prstClr val="black"/>
                  </a:solidFill>
                  <a:latin typeface="Times New Roman" pitchFamily="18" charset="0"/>
                  <a:cs typeface="B Nazanin" pitchFamily="2" charset="-78"/>
                </a:rPr>
                <a:t>v</a:t>
              </a:r>
            </a:p>
          </p:txBody>
        </p:sp>
        <p:sp>
          <p:nvSpPr>
            <p:cNvPr id="113686" name="Text Box 19"/>
            <p:cNvSpPr txBox="1">
              <a:spLocks noChangeArrowheads="1"/>
            </p:cNvSpPr>
            <p:nvPr/>
          </p:nvSpPr>
          <p:spPr bwMode="auto">
            <a:xfrm>
              <a:off x="3691" y="730"/>
              <a:ext cx="6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/>
              <a:r>
                <a:rPr lang="en-US" sz="2000">
                  <a:solidFill>
                    <a:prstClr val="black"/>
                  </a:solidFill>
                  <a:latin typeface="Times New Roman" pitchFamily="18" charset="0"/>
                  <a:cs typeface="B Nazanin" pitchFamily="2" charset="-78"/>
                </a:rPr>
                <a:t>A(a,b,c)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1524000" y="-26988"/>
            <a:ext cx="9036050" cy="6858001"/>
            <a:chOff x="0" y="-17"/>
            <a:chExt cx="5692" cy="4320"/>
          </a:xfrm>
        </p:grpSpPr>
        <p:sp>
          <p:nvSpPr>
            <p:cNvPr id="113668" name="Rectangle 21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fa-IR">
                <a:solidFill>
                  <a:prstClr val="black"/>
                </a:solidFill>
              </a:endParaRPr>
            </a:p>
          </p:txBody>
        </p:sp>
        <p:sp>
          <p:nvSpPr>
            <p:cNvPr id="113669" name="Rectangle 22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fa-IR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52524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351088" y="836613"/>
            <a:ext cx="9144000" cy="6858000"/>
            <a:chOff x="432" y="164"/>
            <a:chExt cx="5328" cy="4156"/>
          </a:xfrm>
        </p:grpSpPr>
        <p:pic>
          <p:nvPicPr>
            <p:cNvPr id="116739" name="Picture 3" descr="untitled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32" y="164"/>
              <a:ext cx="5328" cy="4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6740" name="Rectangle 4"/>
            <p:cNvSpPr>
              <a:spLocks noChangeArrowheads="1"/>
            </p:cNvSpPr>
            <p:nvPr/>
          </p:nvSpPr>
          <p:spPr bwMode="auto">
            <a:xfrm>
              <a:off x="2835" y="935"/>
              <a:ext cx="499" cy="18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400">
                  <a:solidFill>
                    <a:prstClr val="black"/>
                  </a:solidFill>
                  <a:latin typeface="Times New Roman" pitchFamily="18" charset="0"/>
                  <a:cs typeface="B Nazanin" pitchFamily="2" charset="-78"/>
                </a:rPr>
                <a:t>x=0</a:t>
              </a:r>
            </a:p>
          </p:txBody>
        </p:sp>
        <p:sp>
          <p:nvSpPr>
            <p:cNvPr id="116741" name="Rectangle 5"/>
            <p:cNvSpPr>
              <a:spLocks noChangeArrowheads="1"/>
            </p:cNvSpPr>
            <p:nvPr/>
          </p:nvSpPr>
          <p:spPr bwMode="auto">
            <a:xfrm rot="-1657134">
              <a:off x="2245" y="1752"/>
              <a:ext cx="454" cy="1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400">
                  <a:solidFill>
                    <a:prstClr val="black"/>
                  </a:solidFill>
                  <a:latin typeface="Times New Roman" pitchFamily="18" charset="0"/>
                  <a:cs typeface="B Nazanin" pitchFamily="2" charset="-78"/>
                </a:rPr>
                <a:t>z=0</a:t>
              </a:r>
            </a:p>
          </p:txBody>
        </p:sp>
        <p:sp>
          <p:nvSpPr>
            <p:cNvPr id="116742" name="Rectangle 6"/>
            <p:cNvSpPr>
              <a:spLocks noChangeArrowheads="1"/>
            </p:cNvSpPr>
            <p:nvPr/>
          </p:nvSpPr>
          <p:spPr bwMode="auto">
            <a:xfrm rot="-4579721">
              <a:off x="1588" y="1365"/>
              <a:ext cx="454" cy="2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400">
                  <a:solidFill>
                    <a:prstClr val="black"/>
                  </a:solidFill>
                  <a:latin typeface="Times New Roman" pitchFamily="18" charset="0"/>
                  <a:cs typeface="B Nazanin" pitchFamily="2" charset="-78"/>
                </a:rPr>
                <a:t>y=0</a:t>
              </a:r>
            </a:p>
          </p:txBody>
        </p:sp>
        <p:sp>
          <p:nvSpPr>
            <p:cNvPr id="116743" name="Text Box 7"/>
            <p:cNvSpPr txBox="1">
              <a:spLocks noChangeArrowheads="1"/>
            </p:cNvSpPr>
            <p:nvPr/>
          </p:nvSpPr>
          <p:spPr bwMode="auto">
            <a:xfrm>
              <a:off x="2591" y="3114"/>
              <a:ext cx="1284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/>
              <a:r>
                <a:rPr lang="fa-IR" sz="2400">
                  <a:solidFill>
                    <a:prstClr val="black"/>
                  </a:solidFill>
                  <a:latin typeface="Times New Roman" pitchFamily="18" charset="0"/>
                  <a:cs typeface="B Nazanin" pitchFamily="2" charset="-78"/>
                </a:rPr>
                <a:t>صفحه های مختصات </a:t>
              </a:r>
              <a:endParaRPr lang="en-US" sz="240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1197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Text Box 2"/>
          <p:cNvSpPr txBox="1">
            <a:spLocks noChangeArrowheads="1"/>
          </p:cNvSpPr>
          <p:nvPr/>
        </p:nvSpPr>
        <p:spPr bwMode="auto">
          <a:xfrm>
            <a:off x="2933579" y="84138"/>
            <a:ext cx="7070846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3200" dirty="0" smtClean="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تعریف</a:t>
            </a:r>
            <a:r>
              <a:rPr lang="fa-IR" sz="2400" dirty="0" smtClean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 </a:t>
            </a:r>
            <a:endParaRPr lang="fa-IR" sz="2400" dirty="0">
              <a:solidFill>
                <a:prstClr val="black"/>
              </a:solidFill>
              <a:latin typeface="Times New Roman" pitchFamily="18" charset="0"/>
              <a:cs typeface="B Nazanin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اگر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B(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x,y,z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)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  ,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 A(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a,b,c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)</a:t>
            </a: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 دو نقطه در فضا باشند، </a:t>
            </a:r>
            <a:r>
              <a:rPr lang="fa-IR" sz="2400" b="1" dirty="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فاصله</a:t>
            </a: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 آنها را با           </a:t>
            </a:r>
          </a:p>
          <a:p>
            <a:pPr algn="r" rtl="1">
              <a:lnSpc>
                <a:spcPct val="200000"/>
              </a:lnSpc>
            </a:pP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نشان می دهیم و تعریف می کنیم</a:t>
            </a:r>
          </a:p>
          <a:p>
            <a:pPr algn="r" rtl="1">
              <a:lnSpc>
                <a:spcPct val="200000"/>
              </a:lnSpc>
            </a:pPr>
            <a:r>
              <a:rPr lang="fa-IR" sz="2400" dirty="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            *</a:t>
            </a:r>
          </a:p>
          <a:p>
            <a:pPr algn="r" rtl="1">
              <a:lnSpc>
                <a:spcPct val="200000"/>
              </a:lnSpc>
            </a:pP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توجه کنید که بنا بر این تعریف داریم</a:t>
            </a:r>
          </a:p>
          <a:p>
            <a:pPr algn="r" rtl="1">
              <a:lnSpc>
                <a:spcPct val="200000"/>
              </a:lnSpc>
            </a:pPr>
            <a:endParaRPr lang="fa-IR" sz="2400" dirty="0">
              <a:solidFill>
                <a:prstClr val="black"/>
              </a:solidFill>
              <a:latin typeface="Times New Roman" pitchFamily="18" charset="0"/>
              <a:cs typeface="B Nazanin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و لذا فاصله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B</a:t>
            </a: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 از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A</a:t>
            </a: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 مساوی است با فاصله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A</a:t>
            </a: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 از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B</a:t>
            </a: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 ، یعنی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29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63976" y="2565401"/>
            <a:ext cx="4132263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94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8351" y="1207293"/>
            <a:ext cx="555625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941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63976" y="4076701"/>
            <a:ext cx="4156075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941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87938" y="5805488"/>
            <a:ext cx="187325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524000" y="-26988"/>
            <a:ext cx="9036050" cy="6858001"/>
            <a:chOff x="0" y="-17"/>
            <a:chExt cx="5692" cy="4320"/>
          </a:xfrm>
        </p:grpSpPr>
        <p:sp>
          <p:nvSpPr>
            <p:cNvPr id="118792" name="Rectangle 8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fa-IR">
                <a:solidFill>
                  <a:prstClr val="black"/>
                </a:solidFill>
              </a:endParaRPr>
            </a:p>
          </p:txBody>
        </p:sp>
        <p:sp>
          <p:nvSpPr>
            <p:cNvPr id="118793" name="Rectangle 9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fa-IR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75685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9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9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29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29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9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29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29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9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29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9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9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29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9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9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29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4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ChangeArrowheads="1"/>
          </p:cNvSpPr>
          <p:nvPr/>
        </p:nvSpPr>
        <p:spPr bwMode="auto">
          <a:xfrm>
            <a:off x="3826669" y="481688"/>
            <a:ext cx="3671888" cy="369332"/>
          </a:xfrm>
          <a:prstGeom prst="rect">
            <a:avLst/>
          </a:prstGeom>
          <a:gradFill rotWithShape="1">
            <a:gsLst>
              <a:gs pos="0">
                <a:srgbClr val="FFC9CA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9525" algn="ctr">
            <a:solidFill>
              <a:srgbClr val="FF7C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endParaRPr lang="fa-IR">
              <a:solidFill>
                <a:prstClr val="black"/>
              </a:solidFill>
            </a:endParaRPr>
          </a:p>
        </p:txBody>
      </p:sp>
      <p:sp>
        <p:nvSpPr>
          <p:cNvPr id="534531" name="Text Box 3"/>
          <p:cNvSpPr txBox="1">
            <a:spLocks noChangeArrowheads="1"/>
          </p:cNvSpPr>
          <p:nvPr/>
        </p:nvSpPr>
        <p:spPr bwMode="auto">
          <a:xfrm>
            <a:off x="3849824" y="326319"/>
            <a:ext cx="3445174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fa-IR" sz="3600" dirty="0" smtClean="0">
                <a:solidFill>
                  <a:srgbClr val="800000"/>
                </a:solidFill>
                <a:latin typeface="Times New Roman" pitchFamily="18" charset="0"/>
                <a:cs typeface="B Nazanin" pitchFamily="2" charset="-78"/>
              </a:rPr>
              <a:t>بردارهای یکه مختصاتی</a:t>
            </a:r>
            <a:endParaRPr lang="en-US" sz="3600" dirty="0">
              <a:solidFill>
                <a:srgbClr val="800000"/>
              </a:solidFill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534532" name="Line 4"/>
          <p:cNvSpPr>
            <a:spLocks noChangeShapeType="1"/>
          </p:cNvSpPr>
          <p:nvPr/>
        </p:nvSpPr>
        <p:spPr bwMode="auto">
          <a:xfrm>
            <a:off x="2422526" y="1052513"/>
            <a:ext cx="7345363" cy="0"/>
          </a:xfrm>
          <a:prstGeom prst="line">
            <a:avLst/>
          </a:prstGeom>
          <a:noFill/>
          <a:ln w="28575">
            <a:solidFill>
              <a:srgbClr val="FF7C80"/>
            </a:solidFill>
            <a:prstDash val="sysDot"/>
            <a:round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/>
          <a:lstStyle/>
          <a:p>
            <a:pPr algn="r" rtl="1">
              <a:defRPr/>
            </a:pPr>
            <a:endParaRPr lang="fa-IR">
              <a:solidFill>
                <a:prstClr val="black"/>
              </a:solidFill>
            </a:endParaRPr>
          </a:p>
        </p:txBody>
      </p:sp>
      <p:sp>
        <p:nvSpPr>
          <p:cNvPr id="534533" name="Text Box 5"/>
          <p:cNvSpPr txBox="1">
            <a:spLocks noChangeArrowheads="1"/>
          </p:cNvSpPr>
          <p:nvPr/>
        </p:nvSpPr>
        <p:spPr bwMode="auto">
          <a:xfrm>
            <a:off x="4657898" y="1177925"/>
            <a:ext cx="5202065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3200" dirty="0" smtClean="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تعریف </a:t>
            </a:r>
            <a:r>
              <a:rPr lang="fa-IR" sz="3200" dirty="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( بردارهای یکه </a:t>
            </a:r>
            <a:r>
              <a:rPr lang="fa-IR" sz="3200" dirty="0" smtClean="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مختصاتی)</a:t>
            </a:r>
            <a:endParaRPr lang="fa-IR" sz="3200" dirty="0">
              <a:solidFill>
                <a:srgbClr val="336699"/>
              </a:solidFill>
              <a:latin typeface="Times New Roman" pitchFamily="18" charset="0"/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با فرض </a:t>
            </a:r>
          </a:p>
          <a:p>
            <a:pPr algn="r" rtl="1">
              <a:lnSpc>
                <a:spcPct val="150000"/>
              </a:lnSpc>
            </a:pP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اندازه هر یک از این بردارها برابر 1 می باشد.</a:t>
            </a:r>
          </a:p>
          <a:p>
            <a:pPr algn="r" rtl="1">
              <a:lnSpc>
                <a:spcPct val="150000"/>
              </a:lnSpc>
            </a:pP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این بردارها بردارهای </a:t>
            </a:r>
            <a:r>
              <a:rPr lang="fa-IR" sz="2400" b="1" dirty="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یکه </a:t>
            </a:r>
            <a:r>
              <a:rPr lang="fa-IR" sz="2400" b="1" dirty="0" smtClean="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مختصات</a:t>
            </a:r>
            <a:r>
              <a:rPr lang="fa-IR" sz="2400" dirty="0" smtClean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نامیده می شوند .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3453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6450" y="2086699"/>
            <a:ext cx="424815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4535" name="Text Box 7"/>
          <p:cNvSpPr txBox="1">
            <a:spLocks noChangeArrowheads="1"/>
          </p:cNvSpPr>
          <p:nvPr/>
        </p:nvSpPr>
        <p:spPr bwMode="auto">
          <a:xfrm>
            <a:off x="3227049" y="3817938"/>
            <a:ext cx="656147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اگر بردارهای </a:t>
            </a:r>
            <a:r>
              <a:rPr lang="fa-IR" sz="2400" dirty="0" smtClean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       </a:t>
            </a: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داده شده باشد، و نقطه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A</a:t>
            </a: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 انتهای این بردار، دارای</a:t>
            </a:r>
          </a:p>
          <a:p>
            <a:pPr algn="r" rtl="1">
              <a:lnSpc>
                <a:spcPct val="150000"/>
              </a:lnSpc>
            </a:pP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مختصات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A(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a,b,c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)</a:t>
            </a: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 باشد، آنگاه</a:t>
            </a:r>
          </a:p>
          <a:p>
            <a:pPr algn="r" rtl="1">
              <a:lnSpc>
                <a:spcPct val="150000"/>
              </a:lnSpc>
            </a:pPr>
            <a:endParaRPr lang="fa-IR" sz="2400" dirty="0">
              <a:solidFill>
                <a:prstClr val="black"/>
              </a:solidFill>
              <a:latin typeface="Times New Roman" pitchFamily="18" charset="0"/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در نتیجه به هر نقطه فضا یک </a:t>
            </a:r>
            <a:r>
              <a:rPr lang="fa-IR" sz="2400" dirty="0" smtClean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بردار </a:t>
            </a: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به مبدا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O </a:t>
            </a: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 وبه هر </a:t>
            </a:r>
            <a:r>
              <a:rPr lang="fa-IR" sz="2400" dirty="0" smtClean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بردار </a:t>
            </a: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با </a:t>
            </a:r>
          </a:p>
          <a:p>
            <a:pPr algn="r" rtl="1">
              <a:lnSpc>
                <a:spcPct val="150000"/>
              </a:lnSpc>
            </a:pP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مبدا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O</a:t>
            </a: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 فقط یک نقطه در فضا می توان نسبت داد.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3453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83065" y="3895184"/>
            <a:ext cx="420687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453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83113" y="4941889"/>
            <a:ext cx="21590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524000" y="-26988"/>
            <a:ext cx="9036050" cy="6858001"/>
            <a:chOff x="0" y="-17"/>
            <a:chExt cx="5692" cy="4320"/>
          </a:xfrm>
        </p:grpSpPr>
        <p:sp>
          <p:nvSpPr>
            <p:cNvPr id="123915" name="Rectangle 11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fa-IR">
                <a:solidFill>
                  <a:prstClr val="black"/>
                </a:solidFill>
              </a:endParaRPr>
            </a:p>
          </p:txBody>
        </p:sp>
        <p:sp>
          <p:nvSpPr>
            <p:cNvPr id="123916" name="Rectangle 12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fa-IR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06930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4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4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34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34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4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34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34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4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34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534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4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34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34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34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34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34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34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34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534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34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34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534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30" grpId="0" animBg="1"/>
      <p:bldP spid="534531" grpId="0"/>
      <p:bldP spid="534533" grpId="0"/>
      <p:bldP spid="5345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24000" y="-26988"/>
            <a:ext cx="9036050" cy="6858001"/>
            <a:chOff x="0" y="-17"/>
            <a:chExt cx="5692" cy="4320"/>
          </a:xfrm>
        </p:grpSpPr>
        <p:sp>
          <p:nvSpPr>
            <p:cNvPr id="125970" name="Rectangle 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fa-IR">
                <a:solidFill>
                  <a:prstClr val="black"/>
                </a:solidFill>
              </a:endParaRPr>
            </a:p>
          </p:txBody>
        </p:sp>
        <p:sp>
          <p:nvSpPr>
            <p:cNvPr id="125971" name="Rectangle 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fa-IR">
                <a:solidFill>
                  <a:prstClr val="black"/>
                </a:solidFill>
              </a:endParaRPr>
            </a:p>
          </p:txBody>
        </p:sp>
      </p:grpSp>
      <p:sp>
        <p:nvSpPr>
          <p:cNvPr id="536581" name="Text Box 5"/>
          <p:cNvSpPr txBox="1">
            <a:spLocks noChangeArrowheads="1"/>
          </p:cNvSpPr>
          <p:nvPr/>
        </p:nvSpPr>
        <p:spPr bwMode="auto">
          <a:xfrm>
            <a:off x="2123872" y="98425"/>
            <a:ext cx="802501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3200" dirty="0" smtClean="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تعریف </a:t>
            </a:r>
            <a:endParaRPr lang="fa-IR" sz="3200" dirty="0">
              <a:solidFill>
                <a:srgbClr val="336699"/>
              </a:solidFill>
              <a:latin typeface="Times New Roman" pitchFamily="18" charset="0"/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فرض می کنیم                                                         </a:t>
            </a:r>
            <a:r>
              <a:rPr lang="fa-IR" sz="2400" dirty="0" smtClean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        دو </a:t>
            </a: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بردار فضایی و</a:t>
            </a:r>
          </a:p>
          <a:p>
            <a:pPr algn="r" rtl="1">
              <a:lnSpc>
                <a:spcPct val="150000"/>
              </a:lnSpc>
            </a:pP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   عددی حقیقی باشد.</a:t>
            </a:r>
          </a:p>
          <a:p>
            <a:pPr algn="r" rtl="1">
              <a:lnSpc>
                <a:spcPct val="150000"/>
              </a:lnSpc>
            </a:pPr>
            <a:r>
              <a:rPr lang="fa-IR" sz="2400" dirty="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   الف)</a:t>
            </a: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 منظور از </a:t>
            </a:r>
            <a:r>
              <a:rPr lang="fa-IR" sz="2400" b="1" dirty="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مجموع </a:t>
            </a: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دو بردار             </a:t>
            </a:r>
            <a:r>
              <a:rPr lang="fa-IR" sz="2400" dirty="0" smtClean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    برداری </a:t>
            </a: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است چون       به طوری که</a:t>
            </a:r>
          </a:p>
          <a:p>
            <a:pPr algn="r" rtl="1">
              <a:lnSpc>
                <a:spcPct val="150000"/>
              </a:lnSpc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3658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1919" y="900907"/>
            <a:ext cx="21590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658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9233" y="854871"/>
            <a:ext cx="24415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658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82188" y="1621919"/>
            <a:ext cx="282575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6585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64879" y="1975266"/>
            <a:ext cx="420688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6586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07656" y="1975266"/>
            <a:ext cx="581025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6587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39925" y="2016541"/>
            <a:ext cx="400050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6588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92539" y="2781301"/>
            <a:ext cx="41370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6589" name="Picture 1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00600" y="3573464"/>
            <a:ext cx="1500188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6590" name="Text Box 14"/>
          <p:cNvSpPr txBox="1">
            <a:spLocks noChangeArrowheads="1"/>
          </p:cNvSpPr>
          <p:nvPr/>
        </p:nvSpPr>
        <p:spPr bwMode="auto">
          <a:xfrm>
            <a:off x="2882997" y="4478339"/>
            <a:ext cx="733732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    </a:t>
            </a:r>
            <a:r>
              <a:rPr lang="fa-IR" sz="2400" dirty="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ب)</a:t>
            </a: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 منظور از </a:t>
            </a:r>
            <a:r>
              <a:rPr lang="fa-IR" sz="2400" b="1" dirty="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حاصلضرب</a:t>
            </a:r>
            <a:r>
              <a:rPr lang="fa-IR" sz="2400" dirty="0">
                <a:solidFill>
                  <a:srgbClr val="FA6306"/>
                </a:solidFill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    در بردار        ، برداری است چون      که به </a:t>
            </a:r>
          </a:p>
          <a:p>
            <a:pPr algn="r" rtl="1"/>
            <a:endParaRPr lang="fa-IR" sz="2400" dirty="0">
              <a:solidFill>
                <a:prstClr val="black"/>
              </a:solidFill>
              <a:latin typeface="Times New Roman" pitchFamily="18" charset="0"/>
              <a:cs typeface="B Nazanin" pitchFamily="2" charset="-78"/>
            </a:endParaRPr>
          </a:p>
          <a:p>
            <a:pPr algn="r" rtl="1"/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صورت زیر تعریف می شود: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36591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799" y="4592418"/>
            <a:ext cx="287338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6592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6036" y="4437063"/>
            <a:ext cx="420688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6593" name="Picture 1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19288" y="4423119"/>
            <a:ext cx="420687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6594" name="Picture 1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792539" y="5445126"/>
            <a:ext cx="3417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6595" name="Picture 19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511676" y="6021389"/>
            <a:ext cx="1541463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32002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36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365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36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36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6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6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36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365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36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36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6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6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5365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365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36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36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6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6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5365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365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36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36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6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6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5365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365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536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536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6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6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536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5365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536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536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6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6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5365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5365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536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536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6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6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536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5365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536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536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6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6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5365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5365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536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536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6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6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36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36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36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36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36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36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36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36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36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36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36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36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581" grpId="0"/>
      <p:bldP spid="5365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Text Box 2"/>
          <p:cNvSpPr txBox="1">
            <a:spLocks noChangeArrowheads="1"/>
          </p:cNvSpPr>
          <p:nvPr/>
        </p:nvSpPr>
        <p:spPr bwMode="auto">
          <a:xfrm>
            <a:off x="2235959" y="183964"/>
            <a:ext cx="781175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3200" dirty="0" smtClean="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مثال</a:t>
            </a:r>
            <a:endParaRPr lang="fa-IR" sz="3200" dirty="0">
              <a:solidFill>
                <a:srgbClr val="336699"/>
              </a:solidFill>
              <a:latin typeface="Times New Roman" pitchFamily="18" charset="0"/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 به ازای بردارهای                                             </a:t>
            </a:r>
            <a:r>
              <a:rPr lang="fa-IR" sz="2400" dirty="0" smtClean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     و عدد        </a:t>
            </a: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، </a:t>
            </a:r>
            <a:r>
              <a:rPr lang="fa-IR" sz="2400" dirty="0" smtClean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  بردارهای</a:t>
            </a:r>
            <a:endParaRPr lang="fa-IR" sz="2400" dirty="0">
              <a:solidFill>
                <a:prstClr val="black"/>
              </a:solidFill>
              <a:latin typeface="Times New Roman" pitchFamily="18" charset="0"/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                                                          </a:t>
            </a:r>
            <a:r>
              <a:rPr lang="fa-IR" sz="2400" dirty="0" smtClean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     را </a:t>
            </a: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به دست آورید.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37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1836" y="993309"/>
            <a:ext cx="21590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76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8745" y="1002192"/>
            <a:ext cx="1387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760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61519" y="1136008"/>
            <a:ext cx="7191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760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32850" y="1628775"/>
            <a:ext cx="92075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760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78775" y="1628776"/>
            <a:ext cx="7810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760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62126" y="1584187"/>
            <a:ext cx="19907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7609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97264" y="1618784"/>
            <a:ext cx="7620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7610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95550" y="2420939"/>
            <a:ext cx="5576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7611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495551" y="3213101"/>
            <a:ext cx="35210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7612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566989" y="4076701"/>
            <a:ext cx="28273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7613" name="Picture 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566988" y="4941889"/>
            <a:ext cx="49847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524000" y="-26988"/>
            <a:ext cx="9036050" cy="6858001"/>
            <a:chOff x="0" y="-17"/>
            <a:chExt cx="5692" cy="4320"/>
          </a:xfrm>
        </p:grpSpPr>
        <p:sp>
          <p:nvSpPr>
            <p:cNvPr id="126991" name="Rectangle 15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fa-IR">
                <a:solidFill>
                  <a:prstClr val="black"/>
                </a:solidFill>
              </a:endParaRPr>
            </a:p>
          </p:txBody>
        </p:sp>
        <p:sp>
          <p:nvSpPr>
            <p:cNvPr id="126992" name="Rectangle 16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fa-IR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86486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7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7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37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37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7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37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37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7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37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7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7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37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7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7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37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37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7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537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37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37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537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37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37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37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37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7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537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37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37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537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37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37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537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37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37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537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60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ChangeArrowheads="1"/>
          </p:cNvSpPr>
          <p:nvPr/>
        </p:nvSpPr>
        <p:spPr bwMode="auto">
          <a:xfrm>
            <a:off x="2998788" y="486609"/>
            <a:ext cx="6192838" cy="369332"/>
          </a:xfrm>
          <a:prstGeom prst="rect">
            <a:avLst/>
          </a:prstGeom>
          <a:gradFill rotWithShape="1">
            <a:gsLst>
              <a:gs pos="0">
                <a:srgbClr val="FFC9CA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9525" algn="ctr">
            <a:solidFill>
              <a:srgbClr val="FF7C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endParaRPr lang="fa-IR">
              <a:solidFill>
                <a:prstClr val="black"/>
              </a:solidFill>
            </a:endParaRPr>
          </a:p>
        </p:txBody>
      </p:sp>
      <p:sp>
        <p:nvSpPr>
          <p:cNvPr id="541699" name="Text Box 3"/>
          <p:cNvSpPr txBox="1">
            <a:spLocks noChangeArrowheads="1"/>
          </p:cNvSpPr>
          <p:nvPr/>
        </p:nvSpPr>
        <p:spPr bwMode="auto">
          <a:xfrm>
            <a:off x="3892712" y="323741"/>
            <a:ext cx="4693913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fa-IR" sz="3600" dirty="0" smtClean="0">
                <a:solidFill>
                  <a:srgbClr val="800000"/>
                </a:solidFill>
                <a:latin typeface="Times New Roman" pitchFamily="18" charset="0"/>
                <a:cs typeface="B Nazanin" pitchFamily="2" charset="-78"/>
              </a:rPr>
              <a:t>زاویه </a:t>
            </a:r>
            <a:r>
              <a:rPr lang="fa-IR" sz="3600" dirty="0">
                <a:solidFill>
                  <a:srgbClr val="800000"/>
                </a:solidFill>
                <a:latin typeface="Times New Roman" pitchFamily="18" charset="0"/>
                <a:cs typeface="B Nazanin" pitchFamily="2" charset="-78"/>
              </a:rPr>
              <a:t>بین دو بردار ، ضرب داخلی</a:t>
            </a:r>
            <a:endParaRPr lang="en-US" sz="3600" dirty="0">
              <a:solidFill>
                <a:srgbClr val="800000"/>
              </a:solidFill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541700" name="Line 4"/>
          <p:cNvSpPr>
            <a:spLocks noChangeShapeType="1"/>
          </p:cNvSpPr>
          <p:nvPr/>
        </p:nvSpPr>
        <p:spPr bwMode="auto">
          <a:xfrm>
            <a:off x="2422526" y="1052513"/>
            <a:ext cx="7345363" cy="0"/>
          </a:xfrm>
          <a:prstGeom prst="line">
            <a:avLst/>
          </a:prstGeom>
          <a:noFill/>
          <a:ln w="28575">
            <a:solidFill>
              <a:srgbClr val="FF7C80"/>
            </a:solidFill>
            <a:prstDash val="sysDot"/>
            <a:round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/>
          <a:lstStyle/>
          <a:p>
            <a:pPr algn="r" rtl="1">
              <a:defRPr/>
            </a:pPr>
            <a:endParaRPr lang="fa-IR">
              <a:solidFill>
                <a:prstClr val="black"/>
              </a:solidFill>
            </a:endParaRPr>
          </a:p>
        </p:txBody>
      </p:sp>
      <p:sp>
        <p:nvSpPr>
          <p:cNvPr id="541701" name="Text Box 5"/>
          <p:cNvSpPr txBox="1">
            <a:spLocks noChangeArrowheads="1"/>
          </p:cNvSpPr>
          <p:nvPr/>
        </p:nvSpPr>
        <p:spPr bwMode="auto">
          <a:xfrm>
            <a:off x="2556090" y="1177926"/>
            <a:ext cx="7160999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3200" dirty="0" smtClean="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تعریف </a:t>
            </a:r>
            <a:r>
              <a:rPr lang="fa-IR" sz="3200" dirty="0">
                <a:solidFill>
                  <a:srgbClr val="336699"/>
                </a:solidFill>
                <a:latin typeface="Times New Roman" pitchFamily="18" charset="0"/>
                <a:cs typeface="B Nazanin" pitchFamily="2" charset="-78"/>
              </a:rPr>
              <a:t>(حاصلضرب داخلی)</a:t>
            </a:r>
          </a:p>
          <a:p>
            <a:pPr algn="r" rtl="1">
              <a:lnSpc>
                <a:spcPct val="150000"/>
              </a:lnSpc>
            </a:pP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منظور از حاصلضرب داخلی دو بردار </a:t>
            </a:r>
          </a:p>
          <a:p>
            <a:pPr algn="r" rtl="1">
              <a:lnSpc>
                <a:spcPct val="150000"/>
              </a:lnSpc>
            </a:pP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                                                                                </a:t>
            </a:r>
          </a:p>
          <a:p>
            <a:pPr algn="r" rtl="1">
              <a:lnSpc>
                <a:spcPct val="150000"/>
              </a:lnSpc>
            </a:pP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عدد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ax +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by+cz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 است  . این عدد را با            </a:t>
            </a:r>
            <a:r>
              <a:rPr lang="fa-IR" sz="2400" dirty="0" smtClean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       نشان </a:t>
            </a: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می دهیم ، یعنی</a:t>
            </a:r>
          </a:p>
          <a:p>
            <a:pPr algn="r" rtl="1">
              <a:lnSpc>
                <a:spcPct val="150000"/>
              </a:lnSpc>
            </a:pPr>
            <a:endParaRPr lang="fa-IR" sz="2400" dirty="0">
              <a:solidFill>
                <a:prstClr val="black"/>
              </a:solidFill>
              <a:latin typeface="Times New Roman" pitchFamily="18" charset="0"/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توجه کنید که اگر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c = z = 0</a:t>
            </a: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 آنگاه بردارهای               به بردارهایی در </a:t>
            </a:r>
          </a:p>
          <a:p>
            <a:pPr algn="r" rtl="1">
              <a:lnSpc>
                <a:spcPct val="150000"/>
              </a:lnSpc>
            </a:pP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صفحه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xoy</a:t>
            </a:r>
            <a:r>
              <a:rPr lang="fa-IR" sz="20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تبدیل می شوند و حاصلضرب داخلی آنها  از فرمول</a:t>
            </a:r>
          </a:p>
          <a:p>
            <a:pPr algn="r" rtl="1">
              <a:lnSpc>
                <a:spcPct val="150000"/>
              </a:lnSpc>
            </a:pPr>
            <a:endParaRPr lang="fa-IR" sz="2400" dirty="0">
              <a:solidFill>
                <a:prstClr val="black"/>
              </a:solidFill>
              <a:latin typeface="Times New Roman" pitchFamily="18" charset="0"/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به دست می آید.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4170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8075" y="1989139"/>
            <a:ext cx="21590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170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9513" y="2565401"/>
            <a:ext cx="21590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170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61731" y="3133002"/>
            <a:ext cx="1079500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1705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11675" y="3644901"/>
            <a:ext cx="28273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1706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02074" y="4172814"/>
            <a:ext cx="10795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1707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27575" y="5300663"/>
            <a:ext cx="228758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524000" y="-26988"/>
            <a:ext cx="9036050" cy="6858001"/>
            <a:chOff x="0" y="-17"/>
            <a:chExt cx="5692" cy="4320"/>
          </a:xfrm>
        </p:grpSpPr>
        <p:sp>
          <p:nvSpPr>
            <p:cNvPr id="131085" name="Rectangle 13" descr="Large checker board"/>
            <p:cNvSpPr>
              <a:spLocks noChangeArrowheads="1"/>
            </p:cNvSpPr>
            <p:nvPr/>
          </p:nvSpPr>
          <p:spPr bwMode="auto">
            <a:xfrm rot="5400000">
              <a:off x="2769" y="-2667"/>
              <a:ext cx="153" cy="5692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fa-IR">
                <a:solidFill>
                  <a:prstClr val="black"/>
                </a:solidFill>
              </a:endParaRPr>
            </a:p>
          </p:txBody>
        </p:sp>
        <p:sp>
          <p:nvSpPr>
            <p:cNvPr id="131086" name="Rectangle 14" descr="Large checker board"/>
            <p:cNvSpPr>
              <a:spLocks noChangeArrowheads="1"/>
            </p:cNvSpPr>
            <p:nvPr/>
          </p:nvSpPr>
          <p:spPr bwMode="auto">
            <a:xfrm>
              <a:off x="5488" y="-17"/>
              <a:ext cx="113" cy="4320"/>
            </a:xfrm>
            <a:prstGeom prst="rect">
              <a:avLst/>
            </a:prstGeom>
            <a:pattFill prst="lgCheck">
              <a:fgClr>
                <a:srgbClr val="FFE7E7"/>
              </a:fgClr>
              <a:bgClr>
                <a:srgbClr val="FFBDBD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fa-IR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50415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41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41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41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41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1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1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41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416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41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41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1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1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541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417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41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41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1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1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541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417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41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41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1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1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541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5417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541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541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1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1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5417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5417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541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541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1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1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5417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5417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541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541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1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1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5417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5417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541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541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1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1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5417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5417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541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541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1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1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5417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5417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541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541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1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1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1698" grpId="0" animBg="1"/>
      <p:bldP spid="541699" grpId="0"/>
      <p:bldP spid="541701" grpId="0"/>
    </p:bld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3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4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6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7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8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9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0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1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2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3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24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1121</Words>
  <Application>Microsoft Office PowerPoint</Application>
  <PresentationFormat>Widescreen</PresentationFormat>
  <Paragraphs>201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25</vt:i4>
      </vt:variant>
      <vt:variant>
        <vt:lpstr>Slide Titles</vt:lpstr>
      </vt:variant>
      <vt:variant>
        <vt:i4>25</vt:i4>
      </vt:variant>
    </vt:vector>
  </HeadingPairs>
  <TitlesOfParts>
    <vt:vector size="58" baseType="lpstr">
      <vt:lpstr>Arial</vt:lpstr>
      <vt:lpstr>B Nazanin</vt:lpstr>
      <vt:lpstr>Calibri</vt:lpstr>
      <vt:lpstr>Calibri Light</vt:lpstr>
      <vt:lpstr>Century Schoolbook</vt:lpstr>
      <vt:lpstr>Times New Roman</vt:lpstr>
      <vt:lpstr>Wingdings</vt:lpstr>
      <vt:lpstr>Wingdings 2</vt:lpstr>
      <vt:lpstr>Office Theme</vt:lpstr>
      <vt:lpstr>Oriel</vt:lpstr>
      <vt:lpstr>1_Oriel</vt:lpstr>
      <vt:lpstr>2_Oriel</vt:lpstr>
      <vt:lpstr>3_Oriel</vt:lpstr>
      <vt:lpstr>4_Oriel</vt:lpstr>
      <vt:lpstr>5_Oriel</vt:lpstr>
      <vt:lpstr>6_Oriel</vt:lpstr>
      <vt:lpstr>7_Oriel</vt:lpstr>
      <vt:lpstr>8_Oriel</vt:lpstr>
      <vt:lpstr>9_Oriel</vt:lpstr>
      <vt:lpstr>10_Oriel</vt:lpstr>
      <vt:lpstr>11_Oriel</vt:lpstr>
      <vt:lpstr>12_Oriel</vt:lpstr>
      <vt:lpstr>13_Oriel</vt:lpstr>
      <vt:lpstr>14_Oriel</vt:lpstr>
      <vt:lpstr>16_Oriel</vt:lpstr>
      <vt:lpstr>17_Oriel</vt:lpstr>
      <vt:lpstr>18_Oriel</vt:lpstr>
      <vt:lpstr>19_Oriel</vt:lpstr>
      <vt:lpstr>20_Oriel</vt:lpstr>
      <vt:lpstr>21_Oriel</vt:lpstr>
      <vt:lpstr>22_Oriel</vt:lpstr>
      <vt:lpstr>23_Oriel</vt:lpstr>
      <vt:lpstr>24_Oriel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mojtaba</dc:creator>
  <cp:lastModifiedBy>mojtaba</cp:lastModifiedBy>
  <cp:revision>21</cp:revision>
  <dcterms:created xsi:type="dcterms:W3CDTF">2020-03-12T04:59:12Z</dcterms:created>
  <dcterms:modified xsi:type="dcterms:W3CDTF">2020-03-14T03:52:10Z</dcterms:modified>
</cp:coreProperties>
</file>