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7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2985" autoAdjust="0"/>
    <p:restoredTop sz="94660"/>
  </p:normalViewPr>
  <p:slideViewPr>
    <p:cSldViewPr snapToGrid="0">
      <p:cViewPr varScale="1">
        <p:scale>
          <a:sx n="91" d="100"/>
          <a:sy n="91" d="100"/>
        </p:scale>
        <p:origin x="43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07/24/1444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03650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07/24/1444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1586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07/24/1444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63066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07/24/1444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3537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07/24/1444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65619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07/24/1444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1121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07/24/1444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73100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07/24/1444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17238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07/24/1444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26962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07/24/1444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76198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07/24/1444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3622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1A7DE-D6B0-4C11-853E-944E6F799FE6}" type="datetimeFigureOut">
              <a:rPr lang="fa-IR" smtClean="0"/>
              <a:t>07/24/1444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35936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1842366"/>
            <a:ext cx="6783079" cy="38770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>
              <a:cs typeface="B Titr" panose="00000700000000000000" pitchFamily="2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-7066"/>
            <a:ext cx="12192000" cy="18373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" name="Rectangle 1"/>
          <p:cNvSpPr/>
          <p:nvPr/>
        </p:nvSpPr>
        <p:spPr>
          <a:xfrm>
            <a:off x="11139905" y="36399"/>
            <a:ext cx="976811" cy="11756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2" name="Rectangle 11"/>
          <p:cNvSpPr/>
          <p:nvPr/>
        </p:nvSpPr>
        <p:spPr>
          <a:xfrm>
            <a:off x="0" y="5732272"/>
            <a:ext cx="12192000" cy="1125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4" name="TextBox 3"/>
          <p:cNvSpPr txBox="1"/>
          <p:nvPr/>
        </p:nvSpPr>
        <p:spPr>
          <a:xfrm>
            <a:off x="1279224" y="48274"/>
            <a:ext cx="963355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200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B Titr" panose="00000700000000000000" pitchFamily="2" charset="-78"/>
              </a:rPr>
              <a:t>وبینار دستاوردها و تجارب فرصت مطالعاتی جامعه و صنعت</a:t>
            </a:r>
            <a:endParaRPr lang="fa-IR" sz="3200" b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cs typeface="B Titr" panose="000007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20138" y="741632"/>
            <a:ext cx="9551724" cy="969496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fa-IR" dirty="0" smtClean="0">
                <a:solidFill>
                  <a:srgbClr val="C00000"/>
                </a:solidFill>
                <a:latin typeface="IranNastaliq" panose="02020505000000020003" pitchFamily="18" charset="0"/>
                <a:cs typeface="B Titr" panose="00000700000000000000" pitchFamily="2" charset="-78"/>
              </a:rPr>
              <a:t>عنوان:</a:t>
            </a:r>
          </a:p>
          <a:p>
            <a:pPr algn="ctr">
              <a:lnSpc>
                <a:spcPct val="150000"/>
              </a:lnSpc>
            </a:pPr>
            <a:r>
              <a:rPr lang="fa-IR" sz="20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  <a:latin typeface="IranNastaliq" panose="02020505000000020003" pitchFamily="18" charset="0"/>
                <a:cs typeface="B Titr" panose="00000700000000000000" pitchFamily="2" charset="-78"/>
              </a:rPr>
              <a:t>طراحی  سردرب، جداره و نگهبانی و طراحی و احداث آزمایشگاه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783080" y="1842366"/>
            <a:ext cx="5408920" cy="388990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5" name="TextBox 4"/>
          <p:cNvSpPr txBox="1"/>
          <p:nvPr/>
        </p:nvSpPr>
        <p:spPr>
          <a:xfrm>
            <a:off x="7211386" y="3824058"/>
            <a:ext cx="4552307" cy="1892826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ct val="150000"/>
              </a:lnSpc>
            </a:pPr>
            <a:r>
              <a:rPr lang="fa-IR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cs typeface="B Titr" panose="00000700000000000000" pitchFamily="2" charset="-78"/>
              </a:rPr>
              <a:t>ارائه دهنده:</a:t>
            </a:r>
          </a:p>
          <a:p>
            <a:pPr algn="ctr">
              <a:lnSpc>
                <a:spcPct val="150000"/>
              </a:lnSpc>
            </a:pPr>
            <a:r>
              <a:rPr lang="fa-IR" sz="2400" b="1" dirty="0" smtClean="0">
                <a:ln/>
                <a:solidFill>
                  <a:schemeClr val="bg1"/>
                </a:solidFill>
                <a:cs typeface="B Titr" panose="00000700000000000000" pitchFamily="2" charset="-78"/>
              </a:rPr>
              <a:t>مهســـــــا حقــــانی</a:t>
            </a:r>
            <a:endParaRPr lang="fa-IR" sz="2400" b="1" dirty="0">
              <a:ln/>
              <a:solidFill>
                <a:schemeClr val="bg1"/>
              </a:solidFill>
              <a:cs typeface="B Titr" panose="00000700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b="1" dirty="0" smtClean="0">
                <a:ln/>
                <a:solidFill>
                  <a:schemeClr val="bg1"/>
                </a:solidFill>
                <a:cs typeface="B Titr" panose="00000700000000000000" pitchFamily="2" charset="-78"/>
              </a:rPr>
              <a:t>عضو هیئت علمی گروه معماری و ساختمان</a:t>
            </a:r>
          </a:p>
          <a:p>
            <a:pPr algn="ctr">
              <a:lnSpc>
                <a:spcPct val="150000"/>
              </a:lnSpc>
            </a:pPr>
            <a:r>
              <a:rPr lang="fa-IR" b="1" dirty="0" smtClean="0">
                <a:ln/>
                <a:solidFill>
                  <a:schemeClr val="bg1"/>
                </a:solidFill>
                <a:cs typeface="B Titr" panose="00000700000000000000" pitchFamily="2" charset="-78"/>
              </a:rPr>
              <a:t>آموزشکده فنی و حرفه ای دختران بـابل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46198" y="5977205"/>
            <a:ext cx="4281543" cy="6924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spcAft>
                <a:spcPts val="600"/>
              </a:spcAft>
            </a:pPr>
            <a:r>
              <a:rPr lang="fa-IR" sz="1600" dirty="0">
                <a:solidFill>
                  <a:srgbClr val="C00000"/>
                </a:solidFill>
                <a:cs typeface="B Titr" panose="00000700000000000000" pitchFamily="2" charset="-78"/>
              </a:rPr>
              <a:t>زمان:</a:t>
            </a:r>
          </a:p>
          <a:p>
            <a:pPr algn="ctr">
              <a:spcAft>
                <a:spcPts val="600"/>
              </a:spcAft>
            </a:pPr>
            <a:r>
              <a:rPr lang="fa-IR" dirty="0" smtClean="0">
                <a:cs typeface="B Titr" panose="00000700000000000000" pitchFamily="2" charset="-78"/>
              </a:rPr>
              <a:t>دوشنبه  1401/12/01 - ساعت </a:t>
            </a:r>
            <a:r>
              <a:rPr lang="fa-IR" dirty="0" smtClean="0">
                <a:cs typeface="B Titr" panose="00000700000000000000" pitchFamily="2" charset="-78"/>
              </a:rPr>
              <a:t>9 </a:t>
            </a:r>
            <a:r>
              <a:rPr lang="fa-IR" dirty="0" smtClean="0">
                <a:cs typeface="B Titr" panose="00000700000000000000" pitchFamily="2" charset="-78"/>
              </a:rPr>
              <a:t>صبح</a:t>
            </a:r>
            <a:endParaRPr lang="fa-IR" dirty="0">
              <a:cs typeface="B Titr" panose="00000700000000000000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141246"/>
            <a:ext cx="321672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400" dirty="0" smtClean="0">
                <a:cs typeface="B Titr" panose="00000700000000000000" pitchFamily="2" charset="-78"/>
              </a:rPr>
              <a:t>مرکز ارتباط با صنعت دانشگاه فنی و حرفه ای</a:t>
            </a:r>
            <a:endParaRPr lang="fa-IR" sz="1400" dirty="0">
              <a:cs typeface="B Titr" panose="00000700000000000000" pitchFamily="2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094649" y="389855"/>
            <a:ext cx="106732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200" dirty="0" smtClean="0">
                <a:cs typeface="B Titr" panose="00000700000000000000" pitchFamily="2" charset="-78"/>
              </a:rPr>
              <a:t>محل درج</a:t>
            </a:r>
          </a:p>
          <a:p>
            <a:pPr algn="ctr"/>
            <a:r>
              <a:rPr lang="fa-IR" sz="1200" dirty="0" smtClean="0">
                <a:cs typeface="B Titr" panose="00000700000000000000" pitchFamily="2" charset="-78"/>
              </a:rPr>
              <a:t>لوگوی استان</a:t>
            </a:r>
            <a:endParaRPr lang="fa-IR" sz="1200" dirty="0">
              <a:cs typeface="B Titr" panose="00000700000000000000" pitchFamily="2" charset="-7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61825"/>
            <a:ext cx="6794363" cy="26805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0023" y="2032752"/>
            <a:ext cx="1502695" cy="175129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4542182"/>
            <a:ext cx="6794363" cy="116956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C:\Users\Admin\Downloads\photo1891684467 (1)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0813" y="4634458"/>
            <a:ext cx="1152423" cy="1020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 descr="C:\Users\Admin\Downloads\photo1920819635 (1)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863" y="4626096"/>
            <a:ext cx="1372902" cy="1029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9" t="13000" r="11167" b="17000"/>
          <a:stretch/>
        </p:blipFill>
        <p:spPr>
          <a:xfrm>
            <a:off x="4759392" y="4634458"/>
            <a:ext cx="1421798" cy="102077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51" y="4634457"/>
            <a:ext cx="1361036" cy="102077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264" y="51649"/>
            <a:ext cx="853413" cy="799871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1068358" y="996423"/>
            <a:ext cx="111990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700" dirty="0" smtClean="0">
                <a:latin typeface="IranNastaliq" panose="02000503000000020003" pitchFamily="2" charset="0"/>
                <a:cs typeface="IranNastaliq" panose="02000503000000020003" pitchFamily="2" charset="0"/>
              </a:rPr>
              <a:t>دانشگاه فنی و حرفه ای واحد استان مازندران</a:t>
            </a:r>
            <a:endParaRPr lang="en-US" sz="700" dirty="0">
              <a:latin typeface="IranNastaliq" panose="02000503000000020003" pitchFamily="2" charset="0"/>
              <a:cs typeface="IranNastaliq" panose="02000503000000020003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83399" y="6023371"/>
            <a:ext cx="4214995" cy="6001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spcAft>
                <a:spcPts val="600"/>
              </a:spcAft>
            </a:pPr>
            <a:r>
              <a:rPr lang="fa-IR" sz="1600" dirty="0" smtClean="0">
                <a:solidFill>
                  <a:srgbClr val="C00000"/>
                </a:solidFill>
                <a:cs typeface="B Titr" panose="00000700000000000000" pitchFamily="2" charset="-78"/>
              </a:rPr>
              <a:t>لینک ورود به جلسه:</a:t>
            </a:r>
          </a:p>
          <a:p>
            <a:pPr algn="ctr">
              <a:spcAft>
                <a:spcPts val="600"/>
              </a:spcAft>
            </a:pPr>
            <a:r>
              <a:rPr lang="en-US" sz="1200" b="1" dirty="0">
                <a:latin typeface="Cambria" panose="02040503050406030204" pitchFamily="18" charset="0"/>
                <a:cs typeface="2  Titr" panose="00000700000000000000" pitchFamily="2" charset="-78"/>
              </a:rPr>
              <a:t>https://www.skyroom.online/ch/hatef2krimi2/maztc</a:t>
            </a:r>
            <a:endParaRPr lang="fa-IR" sz="1200" b="1" dirty="0">
              <a:latin typeface="Cambria" panose="02040503050406030204" pitchFamily="18" charset="0"/>
              <a:cs typeface="2 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8257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</TotalTime>
  <Words>78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2  Titr</vt:lpstr>
      <vt:lpstr>Arial</vt:lpstr>
      <vt:lpstr>B Titr</vt:lpstr>
      <vt:lpstr>Calibri</vt:lpstr>
      <vt:lpstr>Calibri Light</vt:lpstr>
      <vt:lpstr>Cambria</vt:lpstr>
      <vt:lpstr>IranNastaliq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سید اشکان موسویان</dc:creator>
  <cp:lastModifiedBy>GOLI</cp:lastModifiedBy>
  <cp:revision>30</cp:revision>
  <dcterms:created xsi:type="dcterms:W3CDTF">2021-11-21T08:03:20Z</dcterms:created>
  <dcterms:modified xsi:type="dcterms:W3CDTF">2023-02-14T04:29:36Z</dcterms:modified>
</cp:coreProperties>
</file>