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1341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6875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4595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6524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061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1835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330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7697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9577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7277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7743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0B4DD-54F8-4A1E-91CC-F7CED74AE0E8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F49D8-D223-4917-8406-F5C215BC59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1548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حفاظت ورله سیستم قدرت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جلسه نهم ودهم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723916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087"/>
            <a:ext cx="604837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394" y="2679562"/>
            <a:ext cx="597217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14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5667375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076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593407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708920"/>
            <a:ext cx="54006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329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0"/>
            <a:ext cx="6124575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61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799" y="-747464"/>
            <a:ext cx="5591175" cy="8115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637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حفاظت ورله سیستم قدرت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حفاظت ورله سیستم قدرت</dc:title>
  <dc:creator>hp</dc:creator>
  <cp:lastModifiedBy>hp</cp:lastModifiedBy>
  <cp:revision>1</cp:revision>
  <dcterms:created xsi:type="dcterms:W3CDTF">2020-04-13T06:55:59Z</dcterms:created>
  <dcterms:modified xsi:type="dcterms:W3CDTF">2020-04-13T07:03:25Z</dcterms:modified>
</cp:coreProperties>
</file>