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fa-IR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449907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1630702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0546214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6623985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5398664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0465723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6748623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8711743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5193459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4194222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8961443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1B0DB0-A489-4CEC-86BF-D3AF247ADE81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C5ADF1-1863-4B6B-927F-7DFF7CC90B32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6516725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9.emf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a-IR" dirty="0" smtClean="0"/>
              <a:t>عایق وفشار قوی</a:t>
            </a:r>
            <a:endParaRPr lang="fa-I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a-IR" dirty="0" smtClean="0"/>
              <a:t>جلسه نهم</a:t>
            </a: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24327061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24013" y="1246188"/>
            <a:ext cx="5895975" cy="4371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5531181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31840" y="332656"/>
            <a:ext cx="5857875" cy="2667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36577" y="3212976"/>
            <a:ext cx="5972175" cy="2943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12158115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62113" y="1146175"/>
            <a:ext cx="5819775" cy="457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11270810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03848" y="116632"/>
            <a:ext cx="5857875" cy="1590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099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03848" y="2132856"/>
            <a:ext cx="5743575" cy="4562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8641764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40486" y="116632"/>
            <a:ext cx="5781675" cy="1190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123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3567" y="1799194"/>
            <a:ext cx="5857875" cy="3276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124" name="Picture 4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62325" y="5445224"/>
            <a:ext cx="5781675" cy="657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97385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4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71800" y="193356"/>
            <a:ext cx="5819775" cy="3057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672260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5</Words>
  <Application>Microsoft Office PowerPoint</Application>
  <PresentationFormat>On-screen Show (4:3)</PresentationFormat>
  <Paragraphs>2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عایق وفشار قوی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عایق وفشار قوی</dc:title>
  <dc:creator>hp</dc:creator>
  <cp:lastModifiedBy>hp</cp:lastModifiedBy>
  <cp:revision>2</cp:revision>
  <dcterms:created xsi:type="dcterms:W3CDTF">2020-04-13T06:40:20Z</dcterms:created>
  <dcterms:modified xsi:type="dcterms:W3CDTF">2020-04-13T06:50:54Z</dcterms:modified>
</cp:coreProperties>
</file>

<file path=docProps/thumbnail.jpeg>
</file>