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8" r:id="rId3"/>
    <p:sldId id="259" r:id="rId4"/>
    <p:sldId id="261" r:id="rId5"/>
    <p:sldId id="262" r:id="rId6"/>
    <p:sldId id="264" r:id="rId7"/>
    <p:sldId id="265" r:id="rId8"/>
    <p:sldId id="263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  <p:sldId id="274" r:id="rId18"/>
    <p:sldId id="275" r:id="rId19"/>
    <p:sldId id="276" r:id="rId20"/>
  </p:sldIdLst>
  <p:sldSz cx="9144000" cy="6858000" type="screen4x3"/>
  <p:notesSz cx="6858000" cy="9144000"/>
  <p:defaultTextStyle>
    <a:defPPr>
      <a:defRPr lang="fa-IR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3313704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953045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6129892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0256040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5805610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8401576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769477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450461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6429666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6304067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815060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D822AD-2A58-428E-B701-122AFCE5EA40}" type="datetimeFigureOut">
              <a:rPr lang="fa-IR" smtClean="0"/>
              <a:t>08/13/1441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6010E0-B18F-4EBF-8C14-D2BC200A734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78570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3.emf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5.emf"/><Relationship Id="rId2" Type="http://schemas.openxmlformats.org/officeDocument/2006/relationships/image" Target="../media/image14.emf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6.emf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7.emf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8.emf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9.emf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0.emf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1.emf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2.emf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3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emf"/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a-IR" dirty="0" smtClean="0"/>
              <a:t>جلسه هفتم وهشتم </a:t>
            </a:r>
            <a:endParaRPr lang="fa-I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a-IR" dirty="0" smtClean="0"/>
              <a:t>عایق وفشارقوی</a:t>
            </a: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169813212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1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62113" y="1470025"/>
            <a:ext cx="5819775" cy="3924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78742961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4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4225" y="79375"/>
            <a:ext cx="5819775" cy="3352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43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19718" y="3432175"/>
            <a:ext cx="5743575" cy="3343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75382984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6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00213" y="1470025"/>
            <a:ext cx="5743575" cy="3924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10667868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29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24013" y="1284288"/>
            <a:ext cx="5895975" cy="4295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1089750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31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52613" y="1922463"/>
            <a:ext cx="5438775" cy="3019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2148755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43063" y="-195263"/>
            <a:ext cx="5857875" cy="72580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06723225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6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24013" y="1465263"/>
            <a:ext cx="5895975" cy="3933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54145147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62113" y="1831975"/>
            <a:ext cx="5819775" cy="3200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35229876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41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00213" y="-128588"/>
            <a:ext cx="5743575" cy="71247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38757416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43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43063" y="-261938"/>
            <a:ext cx="5857875" cy="73914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0436713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24013" y="569913"/>
            <a:ext cx="5895975" cy="5724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757425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47864" y="476672"/>
            <a:ext cx="5438775" cy="152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99792" y="2276872"/>
            <a:ext cx="5857875" cy="3590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048810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87824" y="260648"/>
            <a:ext cx="5857875" cy="3448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5408724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03848" y="224678"/>
            <a:ext cx="5819775" cy="472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00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15816" y="5733256"/>
            <a:ext cx="5705475" cy="942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2607155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03848" y="332656"/>
            <a:ext cx="5819775" cy="1476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123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03848" y="1700808"/>
            <a:ext cx="5781675" cy="3781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0392974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91816" y="174625"/>
            <a:ext cx="5819775" cy="3257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14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520" y="3664637"/>
            <a:ext cx="5324475" cy="318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9896115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7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00213" y="188640"/>
            <a:ext cx="5743575" cy="4486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76997800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81213" y="-171450"/>
            <a:ext cx="4981575" cy="7210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6434583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5</Words>
  <Application>Microsoft Office PowerPoint</Application>
  <PresentationFormat>On-screen Show (4:3)</PresentationFormat>
  <Paragraphs>2</Paragraphs>
  <Slides>19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جلسه هفتم وهشتم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جلسه هفتم وهشتم</dc:title>
  <dc:creator>hp</dc:creator>
  <cp:lastModifiedBy>hp</cp:lastModifiedBy>
  <cp:revision>2</cp:revision>
  <dcterms:created xsi:type="dcterms:W3CDTF">2020-04-06T07:27:11Z</dcterms:created>
  <dcterms:modified xsi:type="dcterms:W3CDTF">2020-04-06T07:48:07Z</dcterms:modified>
</cp:coreProperties>
</file>

<file path=docProps/thumbnail.jpeg>
</file>